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2"/>
  </p:notesMasterIdLst>
  <p:sldIdLst>
    <p:sldId id="256" r:id="rId2"/>
    <p:sldId id="316" r:id="rId3"/>
    <p:sldId id="338" r:id="rId4"/>
    <p:sldId id="352" r:id="rId5"/>
    <p:sldId id="356" r:id="rId6"/>
    <p:sldId id="354" r:id="rId7"/>
    <p:sldId id="353" r:id="rId8"/>
    <p:sldId id="355" r:id="rId9"/>
    <p:sldId id="357" r:id="rId10"/>
    <p:sldId id="276" r:id="rId11"/>
  </p:sldIdLst>
  <p:sldSz cx="9144000" cy="5143500" type="screen16x9"/>
  <p:notesSz cx="6858000" cy="9144000"/>
  <p:embeddedFontLst>
    <p:embeddedFont>
      <p:font typeface="Montserrat" panose="020B0604020202020204" charset="0"/>
      <p:regular r:id="rId13"/>
      <p:bold r:id="rId14"/>
      <p:italic r:id="rId15"/>
      <p:boldItalic r:id="rId16"/>
    </p:embeddedFont>
    <p:embeddedFont>
      <p:font typeface="PT Sans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orient="horz" pos="1643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AC0"/>
    <a:srgbClr val="34B5EC"/>
    <a:srgbClr val="081111"/>
    <a:srgbClr val="00BBA8"/>
    <a:srgbClr val="F8F9FA"/>
    <a:srgbClr val="BDFFF9"/>
    <a:srgbClr val="CDFFFA"/>
    <a:srgbClr val="D9FFFB"/>
    <a:srgbClr val="00423A"/>
    <a:srgbClr val="8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C19163-A7F7-41D3-9B59-546ACD635BBE}" v="63" dt="2024-10-29T13:51:59.955"/>
  </p1510:revLst>
</p1510:revInfo>
</file>

<file path=ppt/tableStyles.xml><?xml version="1.0" encoding="utf-8"?>
<a:tblStyleLst xmlns:a="http://schemas.openxmlformats.org/drawingml/2006/main" def="{24107C0B-0BE7-42B3-B094-8BE120DB0BE1}">
  <a:tblStyle styleId="{24107C0B-0BE7-42B3-B094-8BE120DB0B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43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ine dos Santos Batista" userId="1e50d694-0d6d-4301-a815-6a2626d20cfb" providerId="ADAL" clId="{6EC19163-A7F7-41D3-9B59-546ACD635BBE}"/>
    <pc:docChg chg="undo custSel addSld delSld modSld sldOrd">
      <pc:chgData name="Karine dos Santos Batista" userId="1e50d694-0d6d-4301-a815-6a2626d20cfb" providerId="ADAL" clId="{6EC19163-A7F7-41D3-9B59-546ACD635BBE}" dt="2024-10-29T13:53:14.242" v="470" actId="1037"/>
      <pc:docMkLst>
        <pc:docMk/>
      </pc:docMkLst>
      <pc:sldChg chg="modSp mod">
        <pc:chgData name="Karine dos Santos Batista" userId="1e50d694-0d6d-4301-a815-6a2626d20cfb" providerId="ADAL" clId="{6EC19163-A7F7-41D3-9B59-546ACD635BBE}" dt="2024-10-28T15:50:38.755" v="3" actId="20577"/>
        <pc:sldMkLst>
          <pc:docMk/>
          <pc:sldMk cId="0" sldId="256"/>
        </pc:sldMkLst>
        <pc:spChg chg="mod">
          <ac:chgData name="Karine dos Santos Batista" userId="1e50d694-0d6d-4301-a815-6a2626d20cfb" providerId="ADAL" clId="{6EC19163-A7F7-41D3-9B59-546ACD635BBE}" dt="2024-10-28T15:50:38.755" v="3" actId="20577"/>
          <ac:spMkLst>
            <pc:docMk/>
            <pc:sldMk cId="0" sldId="256"/>
            <ac:spMk id="2641" creationId="{84DFFA17-4400-B32A-D7E7-8C248D81380A}"/>
          </ac:spMkLst>
        </pc:spChg>
      </pc:sldChg>
      <pc:sldChg chg="add del">
        <pc:chgData name="Karine dos Santos Batista" userId="1e50d694-0d6d-4301-a815-6a2626d20cfb" providerId="ADAL" clId="{6EC19163-A7F7-41D3-9B59-546ACD635BBE}" dt="2024-10-29T12:46:08.839" v="255" actId="47"/>
        <pc:sldMkLst>
          <pc:docMk/>
          <pc:sldMk cId="0" sldId="264"/>
        </pc:sldMkLst>
      </pc:sldChg>
      <pc:sldChg chg="modSp mod">
        <pc:chgData name="Karine dos Santos Batista" userId="1e50d694-0d6d-4301-a815-6a2626d20cfb" providerId="ADAL" clId="{6EC19163-A7F7-41D3-9B59-546ACD635BBE}" dt="2024-10-28T16:15:33.266" v="8" actId="20577"/>
        <pc:sldMkLst>
          <pc:docMk/>
          <pc:sldMk cId="3230933189" sldId="316"/>
        </pc:sldMkLst>
        <pc:spChg chg="mod">
          <ac:chgData name="Karine dos Santos Batista" userId="1e50d694-0d6d-4301-a815-6a2626d20cfb" providerId="ADAL" clId="{6EC19163-A7F7-41D3-9B59-546ACD635BBE}" dt="2024-10-28T16:02:05.787" v="7" actId="20577"/>
          <ac:spMkLst>
            <pc:docMk/>
            <pc:sldMk cId="3230933189" sldId="316"/>
            <ac:spMk id="21" creationId="{35A30186-9AF2-5DE8-178B-511B75675EF9}"/>
          </ac:spMkLst>
        </pc:spChg>
        <pc:spChg chg="mod">
          <ac:chgData name="Karine dos Santos Batista" userId="1e50d694-0d6d-4301-a815-6a2626d20cfb" providerId="ADAL" clId="{6EC19163-A7F7-41D3-9B59-546ACD635BBE}" dt="2024-10-28T16:01:58.596" v="4" actId="20577"/>
          <ac:spMkLst>
            <pc:docMk/>
            <pc:sldMk cId="3230933189" sldId="316"/>
            <ac:spMk id="2744" creationId="{00000000-0000-0000-0000-000000000000}"/>
          </ac:spMkLst>
        </pc:spChg>
        <pc:spChg chg="mod">
          <ac:chgData name="Karine dos Santos Batista" userId="1e50d694-0d6d-4301-a815-6a2626d20cfb" providerId="ADAL" clId="{6EC19163-A7F7-41D3-9B59-546ACD635BBE}" dt="2024-10-28T16:15:33.266" v="8" actId="20577"/>
          <ac:spMkLst>
            <pc:docMk/>
            <pc:sldMk cId="3230933189" sldId="316"/>
            <ac:spMk id="2747" creationId="{00000000-0000-0000-0000-000000000000}"/>
          </ac:spMkLst>
        </pc:spChg>
        <pc:spChg chg="mod">
          <ac:chgData name="Karine dos Santos Batista" userId="1e50d694-0d6d-4301-a815-6a2626d20cfb" providerId="ADAL" clId="{6EC19163-A7F7-41D3-9B59-546ACD635BBE}" dt="2024-10-28T16:02:03.038" v="6" actId="20577"/>
          <ac:spMkLst>
            <pc:docMk/>
            <pc:sldMk cId="3230933189" sldId="316"/>
            <ac:spMk id="2750" creationId="{00000000-0000-0000-0000-000000000000}"/>
          </ac:spMkLst>
        </pc:spChg>
      </pc:sldChg>
      <pc:sldChg chg="add del">
        <pc:chgData name="Karine dos Santos Batista" userId="1e50d694-0d6d-4301-a815-6a2626d20cfb" providerId="ADAL" clId="{6EC19163-A7F7-41D3-9B59-546ACD635BBE}" dt="2024-10-29T12:35:30.737" v="221" actId="47"/>
        <pc:sldMkLst>
          <pc:docMk/>
          <pc:sldMk cId="3380084542" sldId="334"/>
        </pc:sldMkLst>
      </pc:sldChg>
      <pc:sldChg chg="addSp delSp modSp mod">
        <pc:chgData name="Karine dos Santos Batista" userId="1e50d694-0d6d-4301-a815-6a2626d20cfb" providerId="ADAL" clId="{6EC19163-A7F7-41D3-9B59-546ACD635BBE}" dt="2024-10-29T12:42:52.512" v="242" actId="113"/>
        <pc:sldMkLst>
          <pc:docMk/>
          <pc:sldMk cId="1757392429" sldId="338"/>
        </pc:sldMkLst>
        <pc:spChg chg="add mod">
          <ac:chgData name="Karine dos Santos Batista" userId="1e50d694-0d6d-4301-a815-6a2626d20cfb" providerId="ADAL" clId="{6EC19163-A7F7-41D3-9B59-546ACD635BBE}" dt="2024-10-29T12:15:42.944" v="78" actId="1076"/>
          <ac:spMkLst>
            <pc:docMk/>
            <pc:sldMk cId="1757392429" sldId="338"/>
            <ac:spMk id="2" creationId="{C22786AA-B0C5-4C45-B36C-638F69BD5456}"/>
          </ac:spMkLst>
        </pc:spChg>
        <pc:spChg chg="add mod">
          <ac:chgData name="Karine dos Santos Batista" userId="1e50d694-0d6d-4301-a815-6a2626d20cfb" providerId="ADAL" clId="{6EC19163-A7F7-41D3-9B59-546ACD635BBE}" dt="2024-10-29T12:42:52.512" v="242" actId="113"/>
          <ac:spMkLst>
            <pc:docMk/>
            <pc:sldMk cId="1757392429" sldId="338"/>
            <ac:spMk id="3" creationId="{80B7FA3D-7C21-8A0C-CC98-0F47D776F614}"/>
          </ac:spMkLst>
        </pc:spChg>
        <pc:spChg chg="del">
          <ac:chgData name="Karine dos Santos Batista" userId="1e50d694-0d6d-4301-a815-6a2626d20cfb" providerId="ADAL" clId="{6EC19163-A7F7-41D3-9B59-546ACD635BBE}" dt="2024-10-29T12:03:58.629" v="9" actId="478"/>
          <ac:spMkLst>
            <pc:docMk/>
            <pc:sldMk cId="1757392429" sldId="338"/>
            <ac:spMk id="5" creationId="{462EC36B-8D86-54F2-CEE6-D1A55E21E40F}"/>
          </ac:spMkLst>
        </pc:spChg>
        <pc:grpChg chg="del">
          <ac:chgData name="Karine dos Santos Batista" userId="1e50d694-0d6d-4301-a815-6a2626d20cfb" providerId="ADAL" clId="{6EC19163-A7F7-41D3-9B59-546ACD635BBE}" dt="2024-10-29T12:03:58.629" v="9" actId="478"/>
          <ac:grpSpMkLst>
            <pc:docMk/>
            <pc:sldMk cId="1757392429" sldId="338"/>
            <ac:grpSpMk id="9" creationId="{F41BC35C-399C-5A1D-9409-4765B33D68D7}"/>
          </ac:grpSpMkLst>
        </pc:grpChg>
        <pc:picChg chg="del">
          <ac:chgData name="Karine dos Santos Batista" userId="1e50d694-0d6d-4301-a815-6a2626d20cfb" providerId="ADAL" clId="{6EC19163-A7F7-41D3-9B59-546ACD635BBE}" dt="2024-10-29T12:03:58.629" v="9" actId="478"/>
          <ac:picMkLst>
            <pc:docMk/>
            <pc:sldMk cId="1757392429" sldId="338"/>
            <ac:picMk id="29" creationId="{BB17E06C-C8B0-A758-3147-B6AF649496D8}"/>
          </ac:picMkLst>
        </pc:picChg>
      </pc:sldChg>
      <pc:sldChg chg="addSp delSp modSp del mod">
        <pc:chgData name="Karine dos Santos Batista" userId="1e50d694-0d6d-4301-a815-6a2626d20cfb" providerId="ADAL" clId="{6EC19163-A7F7-41D3-9B59-546ACD635BBE}" dt="2024-10-29T12:32:27.789" v="213" actId="47"/>
        <pc:sldMkLst>
          <pc:docMk/>
          <pc:sldMk cId="2545876719" sldId="343"/>
        </pc:sldMkLst>
        <pc:spChg chg="mod">
          <ac:chgData name="Karine dos Santos Batista" userId="1e50d694-0d6d-4301-a815-6a2626d20cfb" providerId="ADAL" clId="{6EC19163-A7F7-41D3-9B59-546ACD635BBE}" dt="2024-10-29T12:26:11.879" v="105" actId="1076"/>
          <ac:spMkLst>
            <pc:docMk/>
            <pc:sldMk cId="2545876719" sldId="343"/>
            <ac:spMk id="2772" creationId="{00000000-0000-0000-0000-000000000000}"/>
          </ac:spMkLst>
        </pc:spChg>
        <pc:picChg chg="add del mod">
          <ac:chgData name="Karine dos Santos Batista" userId="1e50d694-0d6d-4301-a815-6a2626d20cfb" providerId="ADAL" clId="{6EC19163-A7F7-41D3-9B59-546ACD635BBE}" dt="2024-10-29T12:28:21.561" v="140" actId="478"/>
          <ac:picMkLst>
            <pc:docMk/>
            <pc:sldMk cId="2545876719" sldId="343"/>
            <ac:picMk id="3" creationId="{3F9F5E26-6672-365C-58C6-5C3AA3330D0B}"/>
          </ac:picMkLst>
        </pc:picChg>
        <pc:picChg chg="add del mod">
          <ac:chgData name="Karine dos Santos Batista" userId="1e50d694-0d6d-4301-a815-6a2626d20cfb" providerId="ADAL" clId="{6EC19163-A7F7-41D3-9B59-546ACD635BBE}" dt="2024-10-29T12:26:58.275" v="111" actId="478"/>
          <ac:picMkLst>
            <pc:docMk/>
            <pc:sldMk cId="2545876719" sldId="343"/>
            <ac:picMk id="4" creationId="{6D97B4D5-F8B9-1260-56D2-168008255CEF}"/>
          </ac:picMkLst>
        </pc:picChg>
        <pc:picChg chg="del">
          <ac:chgData name="Karine dos Santos Batista" userId="1e50d694-0d6d-4301-a815-6a2626d20cfb" providerId="ADAL" clId="{6EC19163-A7F7-41D3-9B59-546ACD635BBE}" dt="2024-10-29T12:25:10.153" v="82" actId="478"/>
          <ac:picMkLst>
            <pc:docMk/>
            <pc:sldMk cId="2545876719" sldId="343"/>
            <ac:picMk id="6" creationId="{F0EEC530-CB89-8C4C-B390-05031CABFF25}"/>
          </ac:picMkLst>
        </pc:picChg>
        <pc:picChg chg="add del mod ord">
          <ac:chgData name="Karine dos Santos Batista" userId="1e50d694-0d6d-4301-a815-6a2626d20cfb" providerId="ADAL" clId="{6EC19163-A7F7-41D3-9B59-546ACD635BBE}" dt="2024-10-29T12:28:20.197" v="139" actId="167"/>
          <ac:picMkLst>
            <pc:docMk/>
            <pc:sldMk cId="2545876719" sldId="343"/>
            <ac:picMk id="7" creationId="{E9779C63-9836-A7CA-DE31-642F7D444C0C}"/>
          </ac:picMkLst>
        </pc:picChg>
        <pc:picChg chg="add mod">
          <ac:chgData name="Karine dos Santos Batista" userId="1e50d694-0d6d-4301-a815-6a2626d20cfb" providerId="ADAL" clId="{6EC19163-A7F7-41D3-9B59-546ACD635BBE}" dt="2024-10-29T12:27:48.874" v="127"/>
          <ac:picMkLst>
            <pc:docMk/>
            <pc:sldMk cId="2545876719" sldId="343"/>
            <ac:picMk id="8" creationId="{F342488F-A714-2A0B-2752-6FA67F23C8F4}"/>
          </ac:picMkLst>
        </pc:picChg>
        <pc:picChg chg="del">
          <ac:chgData name="Karine dos Santos Batista" userId="1e50d694-0d6d-4301-a815-6a2626d20cfb" providerId="ADAL" clId="{6EC19163-A7F7-41D3-9B59-546ACD635BBE}" dt="2024-10-29T12:25:08.504" v="81" actId="478"/>
          <ac:picMkLst>
            <pc:docMk/>
            <pc:sldMk cId="2545876719" sldId="343"/>
            <ac:picMk id="9" creationId="{CD7E7D86-8961-ABA5-021A-0E7B3CD5006F}"/>
          </ac:picMkLst>
        </pc:picChg>
        <pc:picChg chg="add del mod">
          <ac:chgData name="Karine dos Santos Batista" userId="1e50d694-0d6d-4301-a815-6a2626d20cfb" providerId="ADAL" clId="{6EC19163-A7F7-41D3-9B59-546ACD635BBE}" dt="2024-10-29T12:27:56.318" v="132" actId="478"/>
          <ac:picMkLst>
            <pc:docMk/>
            <pc:sldMk cId="2545876719" sldId="343"/>
            <ac:picMk id="10" creationId="{DDE3152E-294E-573B-E6F6-3FD3D30C1543}"/>
          </ac:picMkLst>
        </pc:picChg>
        <pc:picChg chg="del">
          <ac:chgData name="Karine dos Santos Batista" userId="1e50d694-0d6d-4301-a815-6a2626d20cfb" providerId="ADAL" clId="{6EC19163-A7F7-41D3-9B59-546ACD635BBE}" dt="2024-10-29T12:25:12.029" v="83" actId="478"/>
          <ac:picMkLst>
            <pc:docMk/>
            <pc:sldMk cId="2545876719" sldId="343"/>
            <ac:picMk id="11" creationId="{09EB45C0-53AA-F83B-C641-355EFA35D8A8}"/>
          </ac:picMkLst>
        </pc:picChg>
      </pc:sldChg>
      <pc:sldChg chg="del">
        <pc:chgData name="Karine dos Santos Batista" userId="1e50d694-0d6d-4301-a815-6a2626d20cfb" providerId="ADAL" clId="{6EC19163-A7F7-41D3-9B59-546ACD635BBE}" dt="2024-10-29T12:33:10.058" v="214" actId="47"/>
        <pc:sldMkLst>
          <pc:docMk/>
          <pc:sldMk cId="3643351247" sldId="351"/>
        </pc:sldMkLst>
      </pc:sldChg>
      <pc:sldChg chg="add del">
        <pc:chgData name="Karine dos Santos Batista" userId="1e50d694-0d6d-4301-a815-6a2626d20cfb" providerId="ADAL" clId="{6EC19163-A7F7-41D3-9B59-546ACD635BBE}" dt="2024-10-29T12:14:41.173" v="63"/>
        <pc:sldMkLst>
          <pc:docMk/>
          <pc:sldMk cId="263054979" sldId="352"/>
        </pc:sldMkLst>
      </pc:sldChg>
      <pc:sldChg chg="addSp delSp modSp add mod">
        <pc:chgData name="Karine dos Santos Batista" userId="1e50d694-0d6d-4301-a815-6a2626d20cfb" providerId="ADAL" clId="{6EC19163-A7F7-41D3-9B59-546ACD635BBE}" dt="2024-10-29T12:43:23.303" v="243" actId="113"/>
        <pc:sldMkLst>
          <pc:docMk/>
          <pc:sldMk cId="4176974101" sldId="352"/>
        </pc:sldMkLst>
        <pc:spChg chg="mod">
          <ac:chgData name="Karine dos Santos Batista" userId="1e50d694-0d6d-4301-a815-6a2626d20cfb" providerId="ADAL" clId="{6EC19163-A7F7-41D3-9B59-546ACD635BBE}" dt="2024-10-29T12:43:23.303" v="243" actId="113"/>
          <ac:spMkLst>
            <pc:docMk/>
            <pc:sldMk cId="4176974101" sldId="352"/>
            <ac:spMk id="3" creationId="{4EA296A0-D13D-530C-A3A6-A60593E178D2}"/>
          </ac:spMkLst>
        </pc:spChg>
        <pc:spChg chg="mod">
          <ac:chgData name="Karine dos Santos Batista" userId="1e50d694-0d6d-4301-a815-6a2626d20cfb" providerId="ADAL" clId="{6EC19163-A7F7-41D3-9B59-546ACD635BBE}" dt="2024-10-29T12:25:02.946" v="80"/>
          <ac:spMkLst>
            <pc:docMk/>
            <pc:sldMk cId="4176974101" sldId="352"/>
            <ac:spMk id="5" creationId="{593BF9E1-8B00-BD5B-94CC-529AC99434F9}"/>
          </ac:spMkLst>
        </pc:spChg>
        <pc:spChg chg="mod">
          <ac:chgData name="Karine dos Santos Batista" userId="1e50d694-0d6d-4301-a815-6a2626d20cfb" providerId="ADAL" clId="{6EC19163-A7F7-41D3-9B59-546ACD635BBE}" dt="2024-10-29T12:25:02.946" v="80"/>
          <ac:spMkLst>
            <pc:docMk/>
            <pc:sldMk cId="4176974101" sldId="352"/>
            <ac:spMk id="8" creationId="{6983B0DC-98DC-6B75-3208-D18A7BF73EC6}"/>
          </ac:spMkLst>
        </pc:spChg>
        <pc:spChg chg="mod">
          <ac:chgData name="Karine dos Santos Batista" userId="1e50d694-0d6d-4301-a815-6a2626d20cfb" providerId="ADAL" clId="{6EC19163-A7F7-41D3-9B59-546ACD635BBE}" dt="2024-10-29T12:25:02.946" v="80"/>
          <ac:spMkLst>
            <pc:docMk/>
            <pc:sldMk cId="4176974101" sldId="352"/>
            <ac:spMk id="9" creationId="{CC41A570-2FE7-FF03-C6F4-4DB87F5F0149}"/>
          </ac:spMkLst>
        </pc:spChg>
        <pc:spChg chg="mod">
          <ac:chgData name="Karine dos Santos Batista" userId="1e50d694-0d6d-4301-a815-6a2626d20cfb" providerId="ADAL" clId="{6EC19163-A7F7-41D3-9B59-546ACD635BBE}" dt="2024-10-29T12:25:02.946" v="80"/>
          <ac:spMkLst>
            <pc:docMk/>
            <pc:sldMk cId="4176974101" sldId="352"/>
            <ac:spMk id="10" creationId="{6E331C37-24B7-42E9-F823-A745B0A13F9E}"/>
          </ac:spMkLst>
        </pc:spChg>
        <pc:spChg chg="mod">
          <ac:chgData name="Karine dos Santos Batista" userId="1e50d694-0d6d-4301-a815-6a2626d20cfb" providerId="ADAL" clId="{6EC19163-A7F7-41D3-9B59-546ACD635BBE}" dt="2024-10-29T12:25:02.946" v="80"/>
          <ac:spMkLst>
            <pc:docMk/>
            <pc:sldMk cId="4176974101" sldId="352"/>
            <ac:spMk id="11" creationId="{10B3A060-AB75-FF69-0A02-6BC3C1C1E55B}"/>
          </ac:spMkLst>
        </pc:spChg>
        <pc:grpChg chg="add mod">
          <ac:chgData name="Karine dos Santos Batista" userId="1e50d694-0d6d-4301-a815-6a2626d20cfb" providerId="ADAL" clId="{6EC19163-A7F7-41D3-9B59-546ACD635BBE}" dt="2024-10-29T12:25:02.946" v="80"/>
          <ac:grpSpMkLst>
            <pc:docMk/>
            <pc:sldMk cId="4176974101" sldId="352"/>
            <ac:grpSpMk id="4" creationId="{9234210D-59E6-8653-6A65-A0ACDBB26536}"/>
          </ac:grpSpMkLst>
        </pc:grpChg>
        <pc:grpChg chg="del">
          <ac:chgData name="Karine dos Santos Batista" userId="1e50d694-0d6d-4301-a815-6a2626d20cfb" providerId="ADAL" clId="{6EC19163-A7F7-41D3-9B59-546ACD635BBE}" dt="2024-10-29T12:25:02.659" v="79" actId="478"/>
          <ac:grpSpMkLst>
            <pc:docMk/>
            <pc:sldMk cId="4176974101" sldId="352"/>
            <ac:grpSpMk id="6" creationId="{560114FA-C844-AEFB-92C7-6CC9BE705583}"/>
          </ac:grpSpMkLst>
        </pc:grpChg>
      </pc:sldChg>
      <pc:sldChg chg="addSp delSp modSp add mod">
        <pc:chgData name="Karine dos Santos Batista" userId="1e50d694-0d6d-4301-a815-6a2626d20cfb" providerId="ADAL" clId="{6EC19163-A7F7-41D3-9B59-546ACD635BBE}" dt="2024-10-29T12:31:16.915" v="190" actId="1076"/>
        <pc:sldMkLst>
          <pc:docMk/>
          <pc:sldMk cId="3939306368" sldId="353"/>
        </pc:sldMkLst>
        <pc:spChg chg="mod">
          <ac:chgData name="Karine dos Santos Batista" userId="1e50d694-0d6d-4301-a815-6a2626d20cfb" providerId="ADAL" clId="{6EC19163-A7F7-41D3-9B59-546ACD635BBE}" dt="2024-10-29T12:27:07.968" v="113"/>
          <ac:spMkLst>
            <pc:docMk/>
            <pc:sldMk cId="3939306368" sldId="353"/>
            <ac:spMk id="4" creationId="{A171163C-A644-2E5F-A3C3-BE41A97F16DB}"/>
          </ac:spMkLst>
        </pc:spChg>
        <pc:spChg chg="mod">
          <ac:chgData name="Karine dos Santos Batista" userId="1e50d694-0d6d-4301-a815-6a2626d20cfb" providerId="ADAL" clId="{6EC19163-A7F7-41D3-9B59-546ACD635BBE}" dt="2024-10-29T12:27:07.968" v="113"/>
          <ac:spMkLst>
            <pc:docMk/>
            <pc:sldMk cId="3939306368" sldId="353"/>
            <ac:spMk id="5" creationId="{E4814C1E-D5E2-4BE5-14DE-05F76301C12C}"/>
          </ac:spMkLst>
        </pc:spChg>
        <pc:spChg chg="mod">
          <ac:chgData name="Karine dos Santos Batista" userId="1e50d694-0d6d-4301-a815-6a2626d20cfb" providerId="ADAL" clId="{6EC19163-A7F7-41D3-9B59-546ACD635BBE}" dt="2024-10-29T12:27:07.968" v="113"/>
          <ac:spMkLst>
            <pc:docMk/>
            <pc:sldMk cId="3939306368" sldId="353"/>
            <ac:spMk id="6" creationId="{6D63B5B3-7826-1038-7302-F0B5280FCABE}"/>
          </ac:spMkLst>
        </pc:spChg>
        <pc:spChg chg="mod">
          <ac:chgData name="Karine dos Santos Batista" userId="1e50d694-0d6d-4301-a815-6a2626d20cfb" providerId="ADAL" clId="{6EC19163-A7F7-41D3-9B59-546ACD635BBE}" dt="2024-10-29T12:27:07.968" v="113"/>
          <ac:spMkLst>
            <pc:docMk/>
            <pc:sldMk cId="3939306368" sldId="353"/>
            <ac:spMk id="7" creationId="{8DC449F8-348D-4B80-81D1-9804C02423D2}"/>
          </ac:spMkLst>
        </pc:spChg>
        <pc:spChg chg="mod">
          <ac:chgData name="Karine dos Santos Batista" userId="1e50d694-0d6d-4301-a815-6a2626d20cfb" providerId="ADAL" clId="{6EC19163-A7F7-41D3-9B59-546ACD635BBE}" dt="2024-10-29T12:27:07.968" v="113"/>
          <ac:spMkLst>
            <pc:docMk/>
            <pc:sldMk cId="3939306368" sldId="353"/>
            <ac:spMk id="8" creationId="{9BC7C737-C798-0B36-A97D-5B81503CCB1F}"/>
          </ac:spMkLst>
        </pc:spChg>
        <pc:spChg chg="mod">
          <ac:chgData name="Karine dos Santos Batista" userId="1e50d694-0d6d-4301-a815-6a2626d20cfb" providerId="ADAL" clId="{6EC19163-A7F7-41D3-9B59-546ACD635BBE}" dt="2024-10-29T12:27:07.968" v="113"/>
          <ac:spMkLst>
            <pc:docMk/>
            <pc:sldMk cId="3939306368" sldId="353"/>
            <ac:spMk id="9" creationId="{250AB1A7-D21D-AF83-3D88-4EAB8C4EE522}"/>
          </ac:spMkLst>
        </pc:spChg>
        <pc:spChg chg="add">
          <ac:chgData name="Karine dos Santos Batista" userId="1e50d694-0d6d-4301-a815-6a2626d20cfb" providerId="ADAL" clId="{6EC19163-A7F7-41D3-9B59-546ACD635BBE}" dt="2024-10-29T12:29:35.448" v="162"/>
          <ac:spMkLst>
            <pc:docMk/>
            <pc:sldMk cId="3939306368" sldId="353"/>
            <ac:spMk id="10" creationId="{81FD7B07-0EB1-1DFF-3D05-D77CCF8C8532}"/>
          </ac:spMkLst>
        </pc:spChg>
        <pc:spChg chg="mod">
          <ac:chgData name="Karine dos Santos Batista" userId="1e50d694-0d6d-4301-a815-6a2626d20cfb" providerId="ADAL" clId="{6EC19163-A7F7-41D3-9B59-546ACD635BBE}" dt="2024-10-29T12:31:16.915" v="190" actId="1076"/>
          <ac:spMkLst>
            <pc:docMk/>
            <pc:sldMk cId="3939306368" sldId="353"/>
            <ac:spMk id="2772" creationId="{3E195A57-42AD-7C08-8077-58296EFAD93A}"/>
          </ac:spMkLst>
        </pc:spChg>
        <pc:grpChg chg="add mod">
          <ac:chgData name="Karine dos Santos Batista" userId="1e50d694-0d6d-4301-a815-6a2626d20cfb" providerId="ADAL" clId="{6EC19163-A7F7-41D3-9B59-546ACD635BBE}" dt="2024-10-29T12:30:56.658" v="183" actId="1076"/>
          <ac:grpSpMkLst>
            <pc:docMk/>
            <pc:sldMk cId="3939306368" sldId="353"/>
            <ac:grpSpMk id="2" creationId="{EB4F9FA5-ABE7-E7B0-F985-1F4A1E99A66E}"/>
          </ac:grpSpMkLst>
        </pc:grpChg>
        <pc:grpChg chg="add mod">
          <ac:chgData name="Karine dos Santos Batista" userId="1e50d694-0d6d-4301-a815-6a2626d20cfb" providerId="ADAL" clId="{6EC19163-A7F7-41D3-9B59-546ACD635BBE}" dt="2024-10-29T12:31:11.048" v="189" actId="1076"/>
          <ac:grpSpMkLst>
            <pc:docMk/>
            <pc:sldMk cId="3939306368" sldId="353"/>
            <ac:grpSpMk id="12" creationId="{CECF9C19-0603-C321-A7CA-01196D6298CD}"/>
          </ac:grpSpMkLst>
        </pc:grpChg>
        <pc:grpChg chg="del">
          <ac:chgData name="Karine dos Santos Batista" userId="1e50d694-0d6d-4301-a815-6a2626d20cfb" providerId="ADAL" clId="{6EC19163-A7F7-41D3-9B59-546ACD635BBE}" dt="2024-10-29T12:27:09.987" v="114" actId="478"/>
          <ac:grpSpMkLst>
            <pc:docMk/>
            <pc:sldMk cId="3939306368" sldId="353"/>
            <ac:grpSpMk id="49" creationId="{5DB1663B-FD5B-C3EA-22E1-8CD2173B5B83}"/>
          </ac:grpSpMkLst>
        </pc:grpChg>
        <pc:picChg chg="mod">
          <ac:chgData name="Karine dos Santos Batista" userId="1e50d694-0d6d-4301-a815-6a2626d20cfb" providerId="ADAL" clId="{6EC19163-A7F7-41D3-9B59-546ACD635BBE}" dt="2024-10-29T12:31:04.755" v="186" actId="1076"/>
          <ac:picMkLst>
            <pc:docMk/>
            <pc:sldMk cId="3939306368" sldId="353"/>
            <ac:picMk id="3" creationId="{8287D36D-CBE0-91A6-C599-E4A9B7AE5C23}"/>
          </ac:picMkLst>
        </pc:picChg>
        <pc:picChg chg="add mod modCrop">
          <ac:chgData name="Karine dos Santos Batista" userId="1e50d694-0d6d-4301-a815-6a2626d20cfb" providerId="ADAL" clId="{6EC19163-A7F7-41D3-9B59-546ACD635BBE}" dt="2024-10-29T12:31:06.977" v="188" actId="1076"/>
          <ac:picMkLst>
            <pc:docMk/>
            <pc:sldMk cId="3939306368" sldId="353"/>
            <ac:picMk id="11" creationId="{5FEB0BDF-CD1B-DD5B-5B31-E56361393749}"/>
          </ac:picMkLst>
        </pc:picChg>
      </pc:sldChg>
      <pc:sldChg chg="addSp delSp modSp add mod ord">
        <pc:chgData name="Karine dos Santos Batista" userId="1e50d694-0d6d-4301-a815-6a2626d20cfb" providerId="ADAL" clId="{6EC19163-A7F7-41D3-9B59-546ACD635BBE}" dt="2024-10-29T12:32:25.394" v="212" actId="164"/>
        <pc:sldMkLst>
          <pc:docMk/>
          <pc:sldMk cId="911507934" sldId="354"/>
        </pc:sldMkLst>
        <pc:spChg chg="mod">
          <ac:chgData name="Karine dos Santos Batista" userId="1e50d694-0d6d-4301-a815-6a2626d20cfb" providerId="ADAL" clId="{6EC19163-A7F7-41D3-9B59-546ACD635BBE}" dt="2024-10-29T12:31:31.339" v="201" actId="20577"/>
          <ac:spMkLst>
            <pc:docMk/>
            <pc:sldMk cId="911507934" sldId="354"/>
            <ac:spMk id="2772" creationId="{D39E6B58-C0B6-377C-E293-5416018C3EF9}"/>
          </ac:spMkLst>
        </pc:spChg>
        <pc:grpChg chg="del mod">
          <ac:chgData name="Karine dos Santos Batista" userId="1e50d694-0d6d-4301-a815-6a2626d20cfb" providerId="ADAL" clId="{6EC19163-A7F7-41D3-9B59-546ACD635BBE}" dt="2024-10-29T12:31:51.565" v="207" actId="478"/>
          <ac:grpSpMkLst>
            <pc:docMk/>
            <pc:sldMk cId="911507934" sldId="354"/>
            <ac:grpSpMk id="12" creationId="{F5F822D5-760D-EDB2-B6E0-D579BBC28239}"/>
          </ac:grpSpMkLst>
        </pc:grpChg>
        <pc:grpChg chg="add mod">
          <ac:chgData name="Karine dos Santos Batista" userId="1e50d694-0d6d-4301-a815-6a2626d20cfb" providerId="ADAL" clId="{6EC19163-A7F7-41D3-9B59-546ACD635BBE}" dt="2024-10-29T12:32:25.394" v="212" actId="164"/>
          <ac:grpSpMkLst>
            <pc:docMk/>
            <pc:sldMk cId="911507934" sldId="354"/>
            <ac:grpSpMk id="13" creationId="{D841FD28-B804-C27B-3EAA-17439A8CF58D}"/>
          </ac:grpSpMkLst>
        </pc:grpChg>
        <pc:picChg chg="del topLvl">
          <ac:chgData name="Karine dos Santos Batista" userId="1e50d694-0d6d-4301-a815-6a2626d20cfb" providerId="ADAL" clId="{6EC19163-A7F7-41D3-9B59-546ACD635BBE}" dt="2024-10-29T12:31:51.565" v="207" actId="478"/>
          <ac:picMkLst>
            <pc:docMk/>
            <pc:sldMk cId="911507934" sldId="354"/>
            <ac:picMk id="3" creationId="{861B8CFA-3BAF-92F5-C770-69AD19EC9A06}"/>
          </ac:picMkLst>
        </pc:picChg>
        <pc:picChg chg="add mod ord">
          <ac:chgData name="Karine dos Santos Batista" userId="1e50d694-0d6d-4301-a815-6a2626d20cfb" providerId="ADAL" clId="{6EC19163-A7F7-41D3-9B59-546ACD635BBE}" dt="2024-10-29T12:32:25.394" v="212" actId="164"/>
          <ac:picMkLst>
            <pc:docMk/>
            <pc:sldMk cId="911507934" sldId="354"/>
            <ac:picMk id="10" creationId="{04DF3D44-5EF8-823C-85AD-A04093F641FF}"/>
          </ac:picMkLst>
        </pc:picChg>
        <pc:picChg chg="mod topLvl modCrop">
          <ac:chgData name="Karine dos Santos Batista" userId="1e50d694-0d6d-4301-a815-6a2626d20cfb" providerId="ADAL" clId="{6EC19163-A7F7-41D3-9B59-546ACD635BBE}" dt="2024-10-29T12:32:25.394" v="212" actId="164"/>
          <ac:picMkLst>
            <pc:docMk/>
            <pc:sldMk cId="911507934" sldId="354"/>
            <ac:picMk id="11" creationId="{847ACD71-CBF3-778D-458C-3F712DA15766}"/>
          </ac:picMkLst>
        </pc:picChg>
      </pc:sldChg>
      <pc:sldChg chg="addSp delSp modSp add mod">
        <pc:chgData name="Karine dos Santos Batista" userId="1e50d694-0d6d-4301-a815-6a2626d20cfb" providerId="ADAL" clId="{6EC19163-A7F7-41D3-9B59-546ACD635BBE}" dt="2024-10-29T12:37:26.706" v="237" actId="108"/>
        <pc:sldMkLst>
          <pc:docMk/>
          <pc:sldMk cId="1518173920" sldId="355"/>
        </pc:sldMkLst>
        <pc:spChg chg="add del mod">
          <ac:chgData name="Karine dos Santos Batista" userId="1e50d694-0d6d-4301-a815-6a2626d20cfb" providerId="ADAL" clId="{6EC19163-A7F7-41D3-9B59-546ACD635BBE}" dt="2024-10-29T12:35:19.142" v="219" actId="478"/>
          <ac:spMkLst>
            <pc:docMk/>
            <pc:sldMk cId="1518173920" sldId="355"/>
            <ac:spMk id="13" creationId="{43EE6990-F910-7488-243A-B8419DD52E08}"/>
          </ac:spMkLst>
        </pc:spChg>
        <pc:spChg chg="add del mod">
          <ac:chgData name="Karine dos Santos Batista" userId="1e50d694-0d6d-4301-a815-6a2626d20cfb" providerId="ADAL" clId="{6EC19163-A7F7-41D3-9B59-546ACD635BBE}" dt="2024-10-29T12:36:58.333" v="228" actId="478"/>
          <ac:spMkLst>
            <pc:docMk/>
            <pc:sldMk cId="1518173920" sldId="355"/>
            <ac:spMk id="14" creationId="{94348C4B-F2BB-3034-460C-835A9B1679E4}"/>
          </ac:spMkLst>
        </pc:spChg>
        <pc:spChg chg="mod">
          <ac:chgData name="Karine dos Santos Batista" userId="1e50d694-0d6d-4301-a815-6a2626d20cfb" providerId="ADAL" clId="{6EC19163-A7F7-41D3-9B59-546ACD635BBE}" dt="2024-10-29T12:35:28.937" v="220"/>
          <ac:spMkLst>
            <pc:docMk/>
            <pc:sldMk cId="1518173920" sldId="355"/>
            <ac:spMk id="16" creationId="{04B83F31-B270-94EF-4BE3-52BB10C5B076}"/>
          </ac:spMkLst>
        </pc:spChg>
        <pc:spChg chg="mod">
          <ac:chgData name="Karine dos Santos Batista" userId="1e50d694-0d6d-4301-a815-6a2626d20cfb" providerId="ADAL" clId="{6EC19163-A7F7-41D3-9B59-546ACD635BBE}" dt="2024-10-29T12:35:28.937" v="220"/>
          <ac:spMkLst>
            <pc:docMk/>
            <pc:sldMk cId="1518173920" sldId="355"/>
            <ac:spMk id="40" creationId="{3F07B0B9-A3A6-6A2B-1BC9-2DBEC26E01F2}"/>
          </ac:spMkLst>
        </pc:spChg>
        <pc:spChg chg="mod">
          <ac:chgData name="Karine dos Santos Batista" userId="1e50d694-0d6d-4301-a815-6a2626d20cfb" providerId="ADAL" clId="{6EC19163-A7F7-41D3-9B59-546ACD635BBE}" dt="2024-10-29T12:35:28.937" v="220"/>
          <ac:spMkLst>
            <pc:docMk/>
            <pc:sldMk cId="1518173920" sldId="355"/>
            <ac:spMk id="41" creationId="{4355A0F7-F028-3479-7729-F0252971CCEA}"/>
          </ac:spMkLst>
        </pc:spChg>
        <pc:spChg chg="mod">
          <ac:chgData name="Karine dos Santos Batista" userId="1e50d694-0d6d-4301-a815-6a2626d20cfb" providerId="ADAL" clId="{6EC19163-A7F7-41D3-9B59-546ACD635BBE}" dt="2024-10-29T12:35:28.937" v="220"/>
          <ac:spMkLst>
            <pc:docMk/>
            <pc:sldMk cId="1518173920" sldId="355"/>
            <ac:spMk id="42" creationId="{668B0112-2941-26D7-E2F9-3E71A4C9D5F5}"/>
          </ac:spMkLst>
        </pc:spChg>
        <pc:spChg chg="mod">
          <ac:chgData name="Karine dos Santos Batista" userId="1e50d694-0d6d-4301-a815-6a2626d20cfb" providerId="ADAL" clId="{6EC19163-A7F7-41D3-9B59-546ACD635BBE}" dt="2024-10-29T12:35:28.937" v="220"/>
          <ac:spMkLst>
            <pc:docMk/>
            <pc:sldMk cId="1518173920" sldId="355"/>
            <ac:spMk id="43" creationId="{42BC325C-F459-ACFA-A95E-D8899F90224B}"/>
          </ac:spMkLst>
        </pc:spChg>
        <pc:spChg chg="mod">
          <ac:chgData name="Karine dos Santos Batista" userId="1e50d694-0d6d-4301-a815-6a2626d20cfb" providerId="ADAL" clId="{6EC19163-A7F7-41D3-9B59-546ACD635BBE}" dt="2024-10-29T12:35:28.937" v="220"/>
          <ac:spMkLst>
            <pc:docMk/>
            <pc:sldMk cId="1518173920" sldId="355"/>
            <ac:spMk id="45" creationId="{D6E67CCB-0A61-207E-E508-1BAE966F3066}"/>
          </ac:spMkLst>
        </pc:spChg>
        <pc:spChg chg="mod">
          <ac:chgData name="Karine dos Santos Batista" userId="1e50d694-0d6d-4301-a815-6a2626d20cfb" providerId="ADAL" clId="{6EC19163-A7F7-41D3-9B59-546ACD635BBE}" dt="2024-10-29T12:35:28.937" v="220"/>
          <ac:spMkLst>
            <pc:docMk/>
            <pc:sldMk cId="1518173920" sldId="355"/>
            <ac:spMk id="46" creationId="{9C618C8E-F709-793F-0AD0-2307EA9495D3}"/>
          </ac:spMkLst>
        </pc:spChg>
        <pc:spChg chg="mod">
          <ac:chgData name="Karine dos Santos Batista" userId="1e50d694-0d6d-4301-a815-6a2626d20cfb" providerId="ADAL" clId="{6EC19163-A7F7-41D3-9B59-546ACD635BBE}" dt="2024-10-29T12:35:28.937" v="220"/>
          <ac:spMkLst>
            <pc:docMk/>
            <pc:sldMk cId="1518173920" sldId="355"/>
            <ac:spMk id="47" creationId="{8F66B29B-7178-F8B1-9F56-DE511D4DB1F3}"/>
          </ac:spMkLst>
        </pc:spChg>
        <pc:spChg chg="mod">
          <ac:chgData name="Karine dos Santos Batista" userId="1e50d694-0d6d-4301-a815-6a2626d20cfb" providerId="ADAL" clId="{6EC19163-A7F7-41D3-9B59-546ACD635BBE}" dt="2024-10-29T12:35:28.937" v="220"/>
          <ac:spMkLst>
            <pc:docMk/>
            <pc:sldMk cId="1518173920" sldId="355"/>
            <ac:spMk id="48" creationId="{E714035B-70EF-3722-565A-CEEC7BE9A279}"/>
          </ac:spMkLst>
        </pc:spChg>
        <pc:spChg chg="mod">
          <ac:chgData name="Karine dos Santos Batista" userId="1e50d694-0d6d-4301-a815-6a2626d20cfb" providerId="ADAL" clId="{6EC19163-A7F7-41D3-9B59-546ACD635BBE}" dt="2024-10-29T12:35:28.937" v="220"/>
          <ac:spMkLst>
            <pc:docMk/>
            <pc:sldMk cId="1518173920" sldId="355"/>
            <ac:spMk id="49" creationId="{F9CDDE8A-C8B0-D13D-7146-7851C710FF3F}"/>
          </ac:spMkLst>
        </pc:spChg>
        <pc:spChg chg="mod">
          <ac:chgData name="Karine dos Santos Batista" userId="1e50d694-0d6d-4301-a815-6a2626d20cfb" providerId="ADAL" clId="{6EC19163-A7F7-41D3-9B59-546ACD635BBE}" dt="2024-10-29T12:35:28.937" v="220"/>
          <ac:spMkLst>
            <pc:docMk/>
            <pc:sldMk cId="1518173920" sldId="355"/>
            <ac:spMk id="50" creationId="{0431DFEA-E020-4B2C-2E7B-DFCF0EB64DDB}"/>
          </ac:spMkLst>
        </pc:spChg>
        <pc:spChg chg="add del mod">
          <ac:chgData name="Karine dos Santos Batista" userId="1e50d694-0d6d-4301-a815-6a2626d20cfb" providerId="ADAL" clId="{6EC19163-A7F7-41D3-9B59-546ACD635BBE}" dt="2024-10-29T12:37:06.186" v="231" actId="478"/>
          <ac:spMkLst>
            <pc:docMk/>
            <pc:sldMk cId="1518173920" sldId="355"/>
            <ac:spMk id="51" creationId="{4E7B9147-2766-3D03-E294-F4C050786D45}"/>
          </ac:spMkLst>
        </pc:spChg>
        <pc:spChg chg="mod">
          <ac:chgData name="Karine dos Santos Batista" userId="1e50d694-0d6d-4301-a815-6a2626d20cfb" providerId="ADAL" clId="{6EC19163-A7F7-41D3-9B59-546ACD635BBE}" dt="2024-10-29T12:35:28.937" v="220"/>
          <ac:spMkLst>
            <pc:docMk/>
            <pc:sldMk cId="1518173920" sldId="355"/>
            <ac:spMk id="54" creationId="{BC6143C4-5B1B-B4E4-6ED2-9BBDF051A50D}"/>
          </ac:spMkLst>
        </pc:spChg>
        <pc:spChg chg="add del mod">
          <ac:chgData name="Karine dos Santos Batista" userId="1e50d694-0d6d-4301-a815-6a2626d20cfb" providerId="ADAL" clId="{6EC19163-A7F7-41D3-9B59-546ACD635BBE}" dt="2024-10-29T12:37:03.839" v="230" actId="478"/>
          <ac:spMkLst>
            <pc:docMk/>
            <pc:sldMk cId="1518173920" sldId="355"/>
            <ac:spMk id="63" creationId="{6F116FD8-2FCD-F12E-F7A7-2A67D6E7B957}"/>
          </ac:spMkLst>
        </pc:spChg>
        <pc:spChg chg="add mod">
          <ac:chgData name="Karine dos Santos Batista" userId="1e50d694-0d6d-4301-a815-6a2626d20cfb" providerId="ADAL" clId="{6EC19163-A7F7-41D3-9B59-546ACD635BBE}" dt="2024-10-29T12:37:12.141" v="234" actId="1076"/>
          <ac:spMkLst>
            <pc:docMk/>
            <pc:sldMk cId="1518173920" sldId="355"/>
            <ac:spMk id="2752" creationId="{F51A597A-B5EF-D33F-DEE2-7E9F5F2B1528}"/>
          </ac:spMkLst>
        </pc:spChg>
        <pc:spChg chg="del">
          <ac:chgData name="Karine dos Santos Batista" userId="1e50d694-0d6d-4301-a815-6a2626d20cfb" providerId="ADAL" clId="{6EC19163-A7F7-41D3-9B59-546ACD635BBE}" dt="2024-10-29T12:35:14.795" v="217" actId="478"/>
          <ac:spMkLst>
            <pc:docMk/>
            <pc:sldMk cId="1518173920" sldId="355"/>
            <ac:spMk id="2772" creationId="{8B5EC117-A003-8ED9-E90A-9EC7F82EEFBB}"/>
          </ac:spMkLst>
        </pc:spChg>
        <pc:grpChg chg="del">
          <ac:chgData name="Karine dos Santos Batista" userId="1e50d694-0d6d-4301-a815-6a2626d20cfb" providerId="ADAL" clId="{6EC19163-A7F7-41D3-9B59-546ACD635BBE}" dt="2024-10-29T12:35:17.064" v="218" actId="478"/>
          <ac:grpSpMkLst>
            <pc:docMk/>
            <pc:sldMk cId="1518173920" sldId="355"/>
            <ac:grpSpMk id="2" creationId="{FBEF203F-B7D4-A0F8-5E1E-86A49C040062}"/>
          </ac:grpSpMkLst>
        </pc:grpChg>
        <pc:grpChg chg="del">
          <ac:chgData name="Karine dos Santos Batista" userId="1e50d694-0d6d-4301-a815-6a2626d20cfb" providerId="ADAL" clId="{6EC19163-A7F7-41D3-9B59-546ACD635BBE}" dt="2024-10-29T12:35:14.795" v="217" actId="478"/>
          <ac:grpSpMkLst>
            <pc:docMk/>
            <pc:sldMk cId="1518173920" sldId="355"/>
            <ac:grpSpMk id="12" creationId="{197A4321-946C-2A00-7C67-00BE94088F02}"/>
          </ac:grpSpMkLst>
        </pc:grpChg>
        <pc:grpChg chg="add mod">
          <ac:chgData name="Karine dos Santos Batista" userId="1e50d694-0d6d-4301-a815-6a2626d20cfb" providerId="ADAL" clId="{6EC19163-A7F7-41D3-9B59-546ACD635BBE}" dt="2024-10-29T12:35:28.937" v="220"/>
          <ac:grpSpMkLst>
            <pc:docMk/>
            <pc:sldMk cId="1518173920" sldId="355"/>
            <ac:grpSpMk id="15" creationId="{3122F479-A67C-104D-9CBA-17D5ED4908CE}"/>
          </ac:grpSpMkLst>
        </pc:grpChg>
        <pc:grpChg chg="del">
          <ac:chgData name="Karine dos Santos Batista" userId="1e50d694-0d6d-4301-a815-6a2626d20cfb" providerId="ADAL" clId="{6EC19163-A7F7-41D3-9B59-546ACD635BBE}" dt="2024-10-29T12:35:14.795" v="217" actId="478"/>
          <ac:grpSpMkLst>
            <pc:docMk/>
            <pc:sldMk cId="1518173920" sldId="355"/>
            <ac:grpSpMk id="17" creationId="{92202FCE-8072-4ECB-3E49-5F478581F495}"/>
          </ac:grpSpMkLst>
        </pc:grpChg>
        <pc:grpChg chg="add mod">
          <ac:chgData name="Karine dos Santos Batista" userId="1e50d694-0d6d-4301-a815-6a2626d20cfb" providerId="ADAL" clId="{6EC19163-A7F7-41D3-9B59-546ACD635BBE}" dt="2024-10-29T12:35:28.937" v="220"/>
          <ac:grpSpMkLst>
            <pc:docMk/>
            <pc:sldMk cId="1518173920" sldId="355"/>
            <ac:grpSpMk id="44" creationId="{814EC4BD-0B6B-491D-AE8E-FB09F07306BF}"/>
          </ac:grpSpMkLst>
        </pc:grpChg>
        <pc:grpChg chg="add del mod">
          <ac:chgData name="Karine dos Santos Batista" userId="1e50d694-0d6d-4301-a815-6a2626d20cfb" providerId="ADAL" clId="{6EC19163-A7F7-41D3-9B59-546ACD635BBE}" dt="2024-10-29T12:36:39.957" v="222" actId="478"/>
          <ac:grpSpMkLst>
            <pc:docMk/>
            <pc:sldMk cId="1518173920" sldId="355"/>
            <ac:grpSpMk id="52" creationId="{47E133C4-13E8-083F-946A-5B3C518FBDCA}"/>
          </ac:grpSpMkLst>
        </pc:grpChg>
        <pc:grpChg chg="del">
          <ac:chgData name="Karine dos Santos Batista" userId="1e50d694-0d6d-4301-a815-6a2626d20cfb" providerId="ADAL" clId="{6EC19163-A7F7-41D3-9B59-546ACD635BBE}" dt="2024-10-29T12:35:14.795" v="217" actId="478"/>
          <ac:grpSpMkLst>
            <pc:docMk/>
            <pc:sldMk cId="1518173920" sldId="355"/>
            <ac:grpSpMk id="56" creationId="{0B6C3D5E-268D-E3E4-EFDB-8EAA096151DE}"/>
          </ac:grpSpMkLst>
        </pc:grpChg>
        <pc:picChg chg="mod">
          <ac:chgData name="Karine dos Santos Batista" userId="1e50d694-0d6d-4301-a815-6a2626d20cfb" providerId="ADAL" clId="{6EC19163-A7F7-41D3-9B59-546ACD635BBE}" dt="2024-10-29T12:35:28.937" v="220"/>
          <ac:picMkLst>
            <pc:docMk/>
            <pc:sldMk cId="1518173920" sldId="355"/>
            <ac:picMk id="53" creationId="{09949D52-3515-7B67-FF28-E8B42A3371A8}"/>
          </ac:picMkLst>
        </pc:picChg>
        <pc:picChg chg="add del mod">
          <ac:chgData name="Karine dos Santos Batista" userId="1e50d694-0d6d-4301-a815-6a2626d20cfb" providerId="ADAL" clId="{6EC19163-A7F7-41D3-9B59-546ACD635BBE}" dt="2024-10-29T12:37:00.038" v="229" actId="478"/>
          <ac:picMkLst>
            <pc:docMk/>
            <pc:sldMk cId="1518173920" sldId="355"/>
            <ac:picMk id="55" creationId="{978A6C6D-92BF-8037-6018-58CD01CB88DF}"/>
          </ac:picMkLst>
        </pc:picChg>
        <pc:picChg chg="add mod">
          <ac:chgData name="Karine dos Santos Batista" userId="1e50d694-0d6d-4301-a815-6a2626d20cfb" providerId="ADAL" clId="{6EC19163-A7F7-41D3-9B59-546ACD635BBE}" dt="2024-10-29T12:37:26.706" v="237" actId="108"/>
          <ac:picMkLst>
            <pc:docMk/>
            <pc:sldMk cId="1518173920" sldId="355"/>
            <ac:picMk id="2050" creationId="{2A1BEB36-813C-24D7-2E44-94AD4FC10E0E}"/>
          </ac:picMkLst>
        </pc:picChg>
      </pc:sldChg>
      <pc:sldChg chg="addSp delSp modSp add mod ord">
        <pc:chgData name="Karine dos Santos Batista" userId="1e50d694-0d6d-4301-a815-6a2626d20cfb" providerId="ADAL" clId="{6EC19163-A7F7-41D3-9B59-546ACD635BBE}" dt="2024-10-29T12:55:27.154" v="381" actId="1076"/>
        <pc:sldMkLst>
          <pc:docMk/>
          <pc:sldMk cId="2227575823" sldId="356"/>
        </pc:sldMkLst>
        <pc:spChg chg="add del mod">
          <ac:chgData name="Karine dos Santos Batista" userId="1e50d694-0d6d-4301-a815-6a2626d20cfb" providerId="ADAL" clId="{6EC19163-A7F7-41D3-9B59-546ACD635BBE}" dt="2024-10-29T12:45:41.970" v="250" actId="478"/>
          <ac:spMkLst>
            <pc:docMk/>
            <pc:sldMk cId="2227575823" sldId="356"/>
            <ac:spMk id="12" creationId="{9195834A-195C-A0A2-5DF1-D73DD3E0C8BF}"/>
          </ac:spMkLst>
        </pc:spChg>
        <pc:spChg chg="add mod">
          <ac:chgData name="Karine dos Santos Batista" userId="1e50d694-0d6d-4301-a815-6a2626d20cfb" providerId="ADAL" clId="{6EC19163-A7F7-41D3-9B59-546ACD635BBE}" dt="2024-10-29T12:55:19.064" v="380" actId="1076"/>
          <ac:spMkLst>
            <pc:docMk/>
            <pc:sldMk cId="2227575823" sldId="356"/>
            <ac:spMk id="15" creationId="{0E2FA774-99DE-0FD7-D3DE-7F8ECC4D85A1}"/>
          </ac:spMkLst>
        </pc:spChg>
        <pc:spChg chg="add mod">
          <ac:chgData name="Karine dos Santos Batista" userId="1e50d694-0d6d-4301-a815-6a2626d20cfb" providerId="ADAL" clId="{6EC19163-A7F7-41D3-9B59-546ACD635BBE}" dt="2024-10-29T12:55:19.064" v="380" actId="1076"/>
          <ac:spMkLst>
            <pc:docMk/>
            <pc:sldMk cId="2227575823" sldId="356"/>
            <ac:spMk id="16" creationId="{7E3F0E5E-29B9-7E19-056D-0D916E722F2C}"/>
          </ac:spMkLst>
        </pc:spChg>
        <pc:spChg chg="add mod">
          <ac:chgData name="Karine dos Santos Batista" userId="1e50d694-0d6d-4301-a815-6a2626d20cfb" providerId="ADAL" clId="{6EC19163-A7F7-41D3-9B59-546ACD635BBE}" dt="2024-10-29T12:55:19.064" v="380" actId="1076"/>
          <ac:spMkLst>
            <pc:docMk/>
            <pc:sldMk cId="2227575823" sldId="356"/>
            <ac:spMk id="40" creationId="{457D6B5D-09CE-8605-D15F-A1FEE09F68C1}"/>
          </ac:spMkLst>
        </pc:spChg>
        <pc:spChg chg="add mod">
          <ac:chgData name="Karine dos Santos Batista" userId="1e50d694-0d6d-4301-a815-6a2626d20cfb" providerId="ADAL" clId="{6EC19163-A7F7-41D3-9B59-546ACD635BBE}" dt="2024-10-29T12:54:28.488" v="368" actId="164"/>
          <ac:spMkLst>
            <pc:docMk/>
            <pc:sldMk cId="2227575823" sldId="356"/>
            <ac:spMk id="41" creationId="{7FFEA7BD-8FC0-9038-BC8F-43AFEF42C388}"/>
          </ac:spMkLst>
        </pc:spChg>
        <pc:spChg chg="add mod">
          <ac:chgData name="Karine dos Santos Batista" userId="1e50d694-0d6d-4301-a815-6a2626d20cfb" providerId="ADAL" clId="{6EC19163-A7F7-41D3-9B59-546ACD635BBE}" dt="2024-10-29T12:54:52.319" v="374" actId="164"/>
          <ac:spMkLst>
            <pc:docMk/>
            <pc:sldMk cId="2227575823" sldId="356"/>
            <ac:spMk id="42" creationId="{A9FACED0-B1B3-D99F-CE90-1BB4199FA431}"/>
          </ac:spMkLst>
        </pc:spChg>
        <pc:spChg chg="add mod">
          <ac:chgData name="Karine dos Santos Batista" userId="1e50d694-0d6d-4301-a815-6a2626d20cfb" providerId="ADAL" clId="{6EC19163-A7F7-41D3-9B59-546ACD635BBE}" dt="2024-10-29T12:54:28.488" v="368" actId="164"/>
          <ac:spMkLst>
            <pc:docMk/>
            <pc:sldMk cId="2227575823" sldId="356"/>
            <ac:spMk id="43" creationId="{482A2236-8A33-7441-934B-40BEEEBD3940}"/>
          </ac:spMkLst>
        </pc:spChg>
        <pc:spChg chg="add mod">
          <ac:chgData name="Karine dos Santos Batista" userId="1e50d694-0d6d-4301-a815-6a2626d20cfb" providerId="ADAL" clId="{6EC19163-A7F7-41D3-9B59-546ACD635BBE}" dt="2024-10-29T12:55:27.154" v="381" actId="1076"/>
          <ac:spMkLst>
            <pc:docMk/>
            <pc:sldMk cId="2227575823" sldId="356"/>
            <ac:spMk id="44" creationId="{F6EEB016-B403-C36C-57FB-3D0F09CFBC14}"/>
          </ac:spMkLst>
        </pc:spChg>
        <pc:spChg chg="add mod">
          <ac:chgData name="Karine dos Santos Batista" userId="1e50d694-0d6d-4301-a815-6a2626d20cfb" providerId="ADAL" clId="{6EC19163-A7F7-41D3-9B59-546ACD635BBE}" dt="2024-10-29T12:46:00.466" v="252"/>
          <ac:spMkLst>
            <pc:docMk/>
            <pc:sldMk cId="2227575823" sldId="356"/>
            <ac:spMk id="48" creationId="{7E69A07B-AC77-41E6-EECC-C61910C62AAD}"/>
          </ac:spMkLst>
        </pc:spChg>
        <pc:spChg chg="mod">
          <ac:chgData name="Karine dos Santos Batista" userId="1e50d694-0d6d-4301-a815-6a2626d20cfb" providerId="ADAL" clId="{6EC19163-A7F7-41D3-9B59-546ACD635BBE}" dt="2024-10-29T12:46:04.369" v="253"/>
          <ac:spMkLst>
            <pc:docMk/>
            <pc:sldMk cId="2227575823" sldId="356"/>
            <ac:spMk id="52" creationId="{16596E08-5DBB-E9AC-5C99-14C6EAB840F5}"/>
          </ac:spMkLst>
        </pc:spChg>
        <pc:spChg chg="mod">
          <ac:chgData name="Karine dos Santos Batista" userId="1e50d694-0d6d-4301-a815-6a2626d20cfb" providerId="ADAL" clId="{6EC19163-A7F7-41D3-9B59-546ACD635BBE}" dt="2024-10-29T12:46:04.369" v="253"/>
          <ac:spMkLst>
            <pc:docMk/>
            <pc:sldMk cId="2227575823" sldId="356"/>
            <ac:spMk id="53" creationId="{47DE5E8D-5DF9-2FCC-954A-4551278363A7}"/>
          </ac:spMkLst>
        </pc:spChg>
        <pc:spChg chg="mod">
          <ac:chgData name="Karine dos Santos Batista" userId="1e50d694-0d6d-4301-a815-6a2626d20cfb" providerId="ADAL" clId="{6EC19163-A7F7-41D3-9B59-546ACD635BBE}" dt="2024-10-29T12:46:04.369" v="253"/>
          <ac:spMkLst>
            <pc:docMk/>
            <pc:sldMk cId="2227575823" sldId="356"/>
            <ac:spMk id="54" creationId="{65F133BE-ED89-6E75-2E00-BBA6485FD161}"/>
          </ac:spMkLst>
        </pc:spChg>
        <pc:spChg chg="mod">
          <ac:chgData name="Karine dos Santos Batista" userId="1e50d694-0d6d-4301-a815-6a2626d20cfb" providerId="ADAL" clId="{6EC19163-A7F7-41D3-9B59-546ACD635BBE}" dt="2024-10-29T12:46:04.369" v="253"/>
          <ac:spMkLst>
            <pc:docMk/>
            <pc:sldMk cId="2227575823" sldId="356"/>
            <ac:spMk id="55" creationId="{598C250A-DC8F-8889-EF4A-98D5DC41A88D}"/>
          </ac:spMkLst>
        </pc:spChg>
        <pc:spChg chg="mod">
          <ac:chgData name="Karine dos Santos Batista" userId="1e50d694-0d6d-4301-a815-6a2626d20cfb" providerId="ADAL" clId="{6EC19163-A7F7-41D3-9B59-546ACD635BBE}" dt="2024-10-29T12:46:04.369" v="253"/>
          <ac:spMkLst>
            <pc:docMk/>
            <pc:sldMk cId="2227575823" sldId="356"/>
            <ac:spMk id="62" creationId="{4403D740-D224-2791-39F2-19E042E5F32F}"/>
          </ac:spMkLst>
        </pc:spChg>
        <pc:spChg chg="mod">
          <ac:chgData name="Karine dos Santos Batista" userId="1e50d694-0d6d-4301-a815-6a2626d20cfb" providerId="ADAL" clId="{6EC19163-A7F7-41D3-9B59-546ACD635BBE}" dt="2024-10-29T12:46:04.369" v="253"/>
          <ac:spMkLst>
            <pc:docMk/>
            <pc:sldMk cId="2227575823" sldId="356"/>
            <ac:spMk id="63" creationId="{FA8E6E8D-B8F7-FD5D-E5F7-544403DC043A}"/>
          </ac:spMkLst>
        </pc:spChg>
        <pc:spChg chg="mod">
          <ac:chgData name="Karine dos Santos Batista" userId="1e50d694-0d6d-4301-a815-6a2626d20cfb" providerId="ADAL" clId="{6EC19163-A7F7-41D3-9B59-546ACD635BBE}" dt="2024-10-29T12:46:04.369" v="253"/>
          <ac:spMkLst>
            <pc:docMk/>
            <pc:sldMk cId="2227575823" sldId="356"/>
            <ac:spMk id="2752" creationId="{4E7E9A50-FCA0-BD98-1B25-5CAD5D0B034C}"/>
          </ac:spMkLst>
        </pc:spChg>
        <pc:spChg chg="mod">
          <ac:chgData name="Karine dos Santos Batista" userId="1e50d694-0d6d-4301-a815-6a2626d20cfb" providerId="ADAL" clId="{6EC19163-A7F7-41D3-9B59-546ACD635BBE}" dt="2024-10-29T12:46:04.369" v="253"/>
          <ac:spMkLst>
            <pc:docMk/>
            <pc:sldMk cId="2227575823" sldId="356"/>
            <ac:spMk id="2753" creationId="{1B2EB2B6-CA8F-239F-3C10-1490CE1FE921}"/>
          </ac:spMkLst>
        </pc:spChg>
        <pc:spChg chg="mod">
          <ac:chgData name="Karine dos Santos Batista" userId="1e50d694-0d6d-4301-a815-6a2626d20cfb" providerId="ADAL" clId="{6EC19163-A7F7-41D3-9B59-546ACD635BBE}" dt="2024-10-29T12:46:04.369" v="253"/>
          <ac:spMkLst>
            <pc:docMk/>
            <pc:sldMk cId="2227575823" sldId="356"/>
            <ac:spMk id="2754" creationId="{4CB2050F-3D1B-7142-F766-E7B8D0A92B78}"/>
          </ac:spMkLst>
        </pc:spChg>
        <pc:spChg chg="mod">
          <ac:chgData name="Karine dos Santos Batista" userId="1e50d694-0d6d-4301-a815-6a2626d20cfb" providerId="ADAL" clId="{6EC19163-A7F7-41D3-9B59-546ACD635BBE}" dt="2024-10-29T12:46:04.369" v="253"/>
          <ac:spMkLst>
            <pc:docMk/>
            <pc:sldMk cId="2227575823" sldId="356"/>
            <ac:spMk id="2755" creationId="{8530AAD6-0088-10DD-4393-28223EDA6926}"/>
          </ac:spMkLst>
        </pc:spChg>
        <pc:spChg chg="mod">
          <ac:chgData name="Karine dos Santos Batista" userId="1e50d694-0d6d-4301-a815-6a2626d20cfb" providerId="ADAL" clId="{6EC19163-A7F7-41D3-9B59-546ACD635BBE}" dt="2024-10-29T12:46:04.369" v="253"/>
          <ac:spMkLst>
            <pc:docMk/>
            <pc:sldMk cId="2227575823" sldId="356"/>
            <ac:spMk id="2756" creationId="{A74102E8-26FC-33EC-6165-E686BC5C7295}"/>
          </ac:spMkLst>
        </pc:spChg>
        <pc:spChg chg="mod">
          <ac:chgData name="Karine dos Santos Batista" userId="1e50d694-0d6d-4301-a815-6a2626d20cfb" providerId="ADAL" clId="{6EC19163-A7F7-41D3-9B59-546ACD635BBE}" dt="2024-10-29T12:46:04.369" v="253"/>
          <ac:spMkLst>
            <pc:docMk/>
            <pc:sldMk cId="2227575823" sldId="356"/>
            <ac:spMk id="2757" creationId="{9CF29C2A-1220-4151-0C24-7AFD02B6C224}"/>
          </ac:spMkLst>
        </pc:spChg>
        <pc:spChg chg="mod">
          <ac:chgData name="Karine dos Santos Batista" userId="1e50d694-0d6d-4301-a815-6a2626d20cfb" providerId="ADAL" clId="{6EC19163-A7F7-41D3-9B59-546ACD635BBE}" dt="2024-10-29T12:46:04.369" v="253"/>
          <ac:spMkLst>
            <pc:docMk/>
            <pc:sldMk cId="2227575823" sldId="356"/>
            <ac:spMk id="2758" creationId="{AF0CE3BE-C6B7-0283-60F5-FD5C98685003}"/>
          </ac:spMkLst>
        </pc:spChg>
        <pc:spChg chg="mod">
          <ac:chgData name="Karine dos Santos Batista" userId="1e50d694-0d6d-4301-a815-6a2626d20cfb" providerId="ADAL" clId="{6EC19163-A7F7-41D3-9B59-546ACD635BBE}" dt="2024-10-29T12:46:04.369" v="253"/>
          <ac:spMkLst>
            <pc:docMk/>
            <pc:sldMk cId="2227575823" sldId="356"/>
            <ac:spMk id="2759" creationId="{579E1BBF-C1D1-5F91-341A-EBDD6BBE3572}"/>
          </ac:spMkLst>
        </pc:spChg>
        <pc:spChg chg="mod">
          <ac:chgData name="Karine dos Santos Batista" userId="1e50d694-0d6d-4301-a815-6a2626d20cfb" providerId="ADAL" clId="{6EC19163-A7F7-41D3-9B59-546ACD635BBE}" dt="2024-10-29T12:46:04.369" v="253"/>
          <ac:spMkLst>
            <pc:docMk/>
            <pc:sldMk cId="2227575823" sldId="356"/>
            <ac:spMk id="2760" creationId="{4BA7251D-D1F6-9CAC-3CCA-8C135DB99F15}"/>
          </ac:spMkLst>
        </pc:spChg>
        <pc:spChg chg="mod">
          <ac:chgData name="Karine dos Santos Batista" userId="1e50d694-0d6d-4301-a815-6a2626d20cfb" providerId="ADAL" clId="{6EC19163-A7F7-41D3-9B59-546ACD635BBE}" dt="2024-10-29T12:46:04.369" v="253"/>
          <ac:spMkLst>
            <pc:docMk/>
            <pc:sldMk cId="2227575823" sldId="356"/>
            <ac:spMk id="2761" creationId="{7D3D34A8-3212-3DE5-7A92-913A6C4F5C19}"/>
          </ac:spMkLst>
        </pc:spChg>
        <pc:spChg chg="mod">
          <ac:chgData name="Karine dos Santos Batista" userId="1e50d694-0d6d-4301-a815-6a2626d20cfb" providerId="ADAL" clId="{6EC19163-A7F7-41D3-9B59-546ACD635BBE}" dt="2024-10-29T12:46:04.369" v="253"/>
          <ac:spMkLst>
            <pc:docMk/>
            <pc:sldMk cId="2227575823" sldId="356"/>
            <ac:spMk id="2762" creationId="{7DA365A8-AB5E-CCA7-029A-6F4520FC77AC}"/>
          </ac:spMkLst>
        </pc:spChg>
        <pc:spChg chg="mod">
          <ac:chgData name="Karine dos Santos Batista" userId="1e50d694-0d6d-4301-a815-6a2626d20cfb" providerId="ADAL" clId="{6EC19163-A7F7-41D3-9B59-546ACD635BBE}" dt="2024-10-29T12:46:04.369" v="253"/>
          <ac:spMkLst>
            <pc:docMk/>
            <pc:sldMk cId="2227575823" sldId="356"/>
            <ac:spMk id="2763" creationId="{FFBDFC90-AB46-7992-721A-648BA66180C1}"/>
          </ac:spMkLst>
        </pc:spChg>
        <pc:spChg chg="mod">
          <ac:chgData name="Karine dos Santos Batista" userId="1e50d694-0d6d-4301-a815-6a2626d20cfb" providerId="ADAL" clId="{6EC19163-A7F7-41D3-9B59-546ACD635BBE}" dt="2024-10-29T12:46:04.369" v="253"/>
          <ac:spMkLst>
            <pc:docMk/>
            <pc:sldMk cId="2227575823" sldId="356"/>
            <ac:spMk id="2764" creationId="{5F79B208-B407-7CCB-DA2B-6BB26C089B7A}"/>
          </ac:spMkLst>
        </pc:spChg>
        <pc:spChg chg="mod">
          <ac:chgData name="Karine dos Santos Batista" userId="1e50d694-0d6d-4301-a815-6a2626d20cfb" providerId="ADAL" clId="{6EC19163-A7F7-41D3-9B59-546ACD635BBE}" dt="2024-10-29T12:46:04.369" v="253"/>
          <ac:spMkLst>
            <pc:docMk/>
            <pc:sldMk cId="2227575823" sldId="356"/>
            <ac:spMk id="2765" creationId="{DC432810-C281-31C8-526B-0486DCCD6D8D}"/>
          </ac:spMkLst>
        </pc:spChg>
        <pc:spChg chg="mod">
          <ac:chgData name="Karine dos Santos Batista" userId="1e50d694-0d6d-4301-a815-6a2626d20cfb" providerId="ADAL" clId="{6EC19163-A7F7-41D3-9B59-546ACD635BBE}" dt="2024-10-29T12:46:14.529" v="256"/>
          <ac:spMkLst>
            <pc:docMk/>
            <pc:sldMk cId="2227575823" sldId="356"/>
            <ac:spMk id="2767" creationId="{49F23508-3142-D200-2CD8-1F571FF8347C}"/>
          </ac:spMkLst>
        </pc:spChg>
        <pc:spChg chg="mod">
          <ac:chgData name="Karine dos Santos Batista" userId="1e50d694-0d6d-4301-a815-6a2626d20cfb" providerId="ADAL" clId="{6EC19163-A7F7-41D3-9B59-546ACD635BBE}" dt="2024-10-29T12:46:14.529" v="256"/>
          <ac:spMkLst>
            <pc:docMk/>
            <pc:sldMk cId="2227575823" sldId="356"/>
            <ac:spMk id="2768" creationId="{897C89D6-F452-7AD7-8E8E-D6D5F60677CB}"/>
          </ac:spMkLst>
        </pc:spChg>
        <pc:spChg chg="mod">
          <ac:chgData name="Karine dos Santos Batista" userId="1e50d694-0d6d-4301-a815-6a2626d20cfb" providerId="ADAL" clId="{6EC19163-A7F7-41D3-9B59-546ACD635BBE}" dt="2024-10-29T12:46:14.529" v="256"/>
          <ac:spMkLst>
            <pc:docMk/>
            <pc:sldMk cId="2227575823" sldId="356"/>
            <ac:spMk id="2769" creationId="{92407973-E32F-0E7C-FB4B-5BCA5A6897C6}"/>
          </ac:spMkLst>
        </pc:spChg>
        <pc:spChg chg="mod">
          <ac:chgData name="Karine dos Santos Batista" userId="1e50d694-0d6d-4301-a815-6a2626d20cfb" providerId="ADAL" clId="{6EC19163-A7F7-41D3-9B59-546ACD635BBE}" dt="2024-10-29T12:46:14.529" v="256"/>
          <ac:spMkLst>
            <pc:docMk/>
            <pc:sldMk cId="2227575823" sldId="356"/>
            <ac:spMk id="2770" creationId="{CCBA4457-9C13-6331-4281-730162D2FA4A}"/>
          </ac:spMkLst>
        </pc:spChg>
        <pc:spChg chg="mod">
          <ac:chgData name="Karine dos Santos Batista" userId="1e50d694-0d6d-4301-a815-6a2626d20cfb" providerId="ADAL" clId="{6EC19163-A7F7-41D3-9B59-546ACD635BBE}" dt="2024-10-29T12:46:14.529" v="256"/>
          <ac:spMkLst>
            <pc:docMk/>
            <pc:sldMk cId="2227575823" sldId="356"/>
            <ac:spMk id="2771" creationId="{EC15A1A7-3FE2-1266-C9C6-21E1F2E837C0}"/>
          </ac:spMkLst>
        </pc:spChg>
        <pc:spChg chg="del">
          <ac:chgData name="Karine dos Santos Batista" userId="1e50d694-0d6d-4301-a815-6a2626d20cfb" providerId="ADAL" clId="{6EC19163-A7F7-41D3-9B59-546ACD635BBE}" dt="2024-10-29T12:45:35.554" v="248" actId="478"/>
          <ac:spMkLst>
            <pc:docMk/>
            <pc:sldMk cId="2227575823" sldId="356"/>
            <ac:spMk id="2772" creationId="{D142B3A9-39CB-5434-5708-A18CE5F7F73E}"/>
          </ac:spMkLst>
        </pc:spChg>
        <pc:spChg chg="mod">
          <ac:chgData name="Karine dos Santos Batista" userId="1e50d694-0d6d-4301-a815-6a2626d20cfb" providerId="ADAL" clId="{6EC19163-A7F7-41D3-9B59-546ACD635BBE}" dt="2024-10-29T12:46:14.529" v="256"/>
          <ac:spMkLst>
            <pc:docMk/>
            <pc:sldMk cId="2227575823" sldId="356"/>
            <ac:spMk id="2773" creationId="{EA75BFCD-B3A0-61AD-A259-49B199665FA9}"/>
          </ac:spMkLst>
        </pc:spChg>
        <pc:spChg chg="mod">
          <ac:chgData name="Karine dos Santos Batista" userId="1e50d694-0d6d-4301-a815-6a2626d20cfb" providerId="ADAL" clId="{6EC19163-A7F7-41D3-9B59-546ACD635BBE}" dt="2024-10-29T12:46:22.814" v="258"/>
          <ac:spMkLst>
            <pc:docMk/>
            <pc:sldMk cId="2227575823" sldId="356"/>
            <ac:spMk id="2775" creationId="{C83DC8A3-0774-02C7-F12D-B1F49C5D8446}"/>
          </ac:spMkLst>
        </pc:spChg>
        <pc:spChg chg="mod">
          <ac:chgData name="Karine dos Santos Batista" userId="1e50d694-0d6d-4301-a815-6a2626d20cfb" providerId="ADAL" clId="{6EC19163-A7F7-41D3-9B59-546ACD635BBE}" dt="2024-10-29T12:46:22.814" v="258"/>
          <ac:spMkLst>
            <pc:docMk/>
            <pc:sldMk cId="2227575823" sldId="356"/>
            <ac:spMk id="2776" creationId="{667FC674-1F5D-C272-4F77-20FDDD2E9604}"/>
          </ac:spMkLst>
        </pc:spChg>
        <pc:spChg chg="mod">
          <ac:chgData name="Karine dos Santos Batista" userId="1e50d694-0d6d-4301-a815-6a2626d20cfb" providerId="ADAL" clId="{6EC19163-A7F7-41D3-9B59-546ACD635BBE}" dt="2024-10-29T12:46:22.814" v="258"/>
          <ac:spMkLst>
            <pc:docMk/>
            <pc:sldMk cId="2227575823" sldId="356"/>
            <ac:spMk id="2777" creationId="{B7D77BD3-7D21-3404-4DA4-C1899A842F30}"/>
          </ac:spMkLst>
        </pc:spChg>
        <pc:spChg chg="mod">
          <ac:chgData name="Karine dos Santos Batista" userId="1e50d694-0d6d-4301-a815-6a2626d20cfb" providerId="ADAL" clId="{6EC19163-A7F7-41D3-9B59-546ACD635BBE}" dt="2024-10-29T12:46:22.814" v="258"/>
          <ac:spMkLst>
            <pc:docMk/>
            <pc:sldMk cId="2227575823" sldId="356"/>
            <ac:spMk id="2778" creationId="{4864D517-BBEE-5EE4-6806-122496736A8E}"/>
          </ac:spMkLst>
        </pc:spChg>
        <pc:spChg chg="mod">
          <ac:chgData name="Karine dos Santos Batista" userId="1e50d694-0d6d-4301-a815-6a2626d20cfb" providerId="ADAL" clId="{6EC19163-A7F7-41D3-9B59-546ACD635BBE}" dt="2024-10-29T12:46:22.814" v="258"/>
          <ac:spMkLst>
            <pc:docMk/>
            <pc:sldMk cId="2227575823" sldId="356"/>
            <ac:spMk id="2779" creationId="{F20A82FF-245A-6E41-095D-9E4CE7BD2F30}"/>
          </ac:spMkLst>
        </pc:spChg>
        <pc:spChg chg="mod">
          <ac:chgData name="Karine dos Santos Batista" userId="1e50d694-0d6d-4301-a815-6a2626d20cfb" providerId="ADAL" clId="{6EC19163-A7F7-41D3-9B59-546ACD635BBE}" dt="2024-10-29T12:54:01.374" v="364" actId="27803"/>
          <ac:spMkLst>
            <pc:docMk/>
            <pc:sldMk cId="2227575823" sldId="356"/>
            <ac:spMk id="2784" creationId="{E079D62C-F9A2-3372-B3AB-0CDE00E58315}"/>
          </ac:spMkLst>
        </pc:spChg>
        <pc:grpChg chg="del">
          <ac:chgData name="Karine dos Santos Batista" userId="1e50d694-0d6d-4301-a815-6a2626d20cfb" providerId="ADAL" clId="{6EC19163-A7F7-41D3-9B59-546ACD635BBE}" dt="2024-10-29T12:45:37.475" v="249" actId="478"/>
          <ac:grpSpMkLst>
            <pc:docMk/>
            <pc:sldMk cId="2227575823" sldId="356"/>
            <ac:grpSpMk id="2" creationId="{457608E3-7731-65F7-A049-ED823F3AFE92}"/>
          </ac:grpSpMkLst>
        </pc:grpChg>
        <pc:grpChg chg="del">
          <ac:chgData name="Karine dos Santos Batista" userId="1e50d694-0d6d-4301-a815-6a2626d20cfb" providerId="ADAL" clId="{6EC19163-A7F7-41D3-9B59-546ACD635BBE}" dt="2024-10-29T12:45:35.554" v="248" actId="478"/>
          <ac:grpSpMkLst>
            <pc:docMk/>
            <pc:sldMk cId="2227575823" sldId="356"/>
            <ac:grpSpMk id="13" creationId="{FC0849E0-C357-1540-CFDA-F297D557FCF0}"/>
          </ac:grpSpMkLst>
        </pc:grpChg>
        <pc:grpChg chg="del">
          <ac:chgData name="Karine dos Santos Batista" userId="1e50d694-0d6d-4301-a815-6a2626d20cfb" providerId="ADAL" clId="{6EC19163-A7F7-41D3-9B59-546ACD635BBE}" dt="2024-10-29T12:45:35.554" v="248" actId="478"/>
          <ac:grpSpMkLst>
            <pc:docMk/>
            <pc:sldMk cId="2227575823" sldId="356"/>
            <ac:grpSpMk id="17" creationId="{45DA2A30-3907-AD6F-5F0A-A14691EF6D44}"/>
          </ac:grpSpMkLst>
        </pc:grpChg>
        <pc:grpChg chg="add mod">
          <ac:chgData name="Karine dos Santos Batista" userId="1e50d694-0d6d-4301-a815-6a2626d20cfb" providerId="ADAL" clId="{6EC19163-A7F7-41D3-9B59-546ACD635BBE}" dt="2024-10-29T12:46:07.202" v="254" actId="1076"/>
          <ac:grpSpMkLst>
            <pc:docMk/>
            <pc:sldMk cId="2227575823" sldId="356"/>
            <ac:grpSpMk id="49" creationId="{8C1ED0A5-46FD-59FE-1889-398042FF5368}"/>
          </ac:grpSpMkLst>
        </pc:grpChg>
        <pc:grpChg chg="mod">
          <ac:chgData name="Karine dos Santos Batista" userId="1e50d694-0d6d-4301-a815-6a2626d20cfb" providerId="ADAL" clId="{6EC19163-A7F7-41D3-9B59-546ACD635BBE}" dt="2024-10-29T12:46:04.369" v="253"/>
          <ac:grpSpMkLst>
            <pc:docMk/>
            <pc:sldMk cId="2227575823" sldId="356"/>
            <ac:grpSpMk id="50" creationId="{016DA5B6-910F-5A17-3269-B249862C5F90}"/>
          </ac:grpSpMkLst>
        </pc:grpChg>
        <pc:grpChg chg="mod">
          <ac:chgData name="Karine dos Santos Batista" userId="1e50d694-0d6d-4301-a815-6a2626d20cfb" providerId="ADAL" clId="{6EC19163-A7F7-41D3-9B59-546ACD635BBE}" dt="2024-10-29T12:46:04.369" v="253"/>
          <ac:grpSpMkLst>
            <pc:docMk/>
            <pc:sldMk cId="2227575823" sldId="356"/>
            <ac:grpSpMk id="51" creationId="{D0B323C4-93A6-7E5F-18E4-F4C49053C0D3}"/>
          </ac:grpSpMkLst>
        </pc:grpChg>
        <pc:grpChg chg="del">
          <ac:chgData name="Karine dos Santos Batista" userId="1e50d694-0d6d-4301-a815-6a2626d20cfb" providerId="ADAL" clId="{6EC19163-A7F7-41D3-9B59-546ACD635BBE}" dt="2024-10-29T12:45:35.554" v="248" actId="478"/>
          <ac:grpSpMkLst>
            <pc:docMk/>
            <pc:sldMk cId="2227575823" sldId="356"/>
            <ac:grpSpMk id="56" creationId="{9EF91309-462C-2B8E-EFB6-B448004A9A11}"/>
          </ac:grpSpMkLst>
        </pc:grpChg>
        <pc:grpChg chg="add mod">
          <ac:chgData name="Karine dos Santos Batista" userId="1e50d694-0d6d-4301-a815-6a2626d20cfb" providerId="ADAL" clId="{6EC19163-A7F7-41D3-9B59-546ACD635BBE}" dt="2024-10-29T12:46:17.514" v="257" actId="1076"/>
          <ac:grpSpMkLst>
            <pc:docMk/>
            <pc:sldMk cId="2227575823" sldId="356"/>
            <ac:grpSpMk id="2766" creationId="{503DF031-E8BE-3C3B-2EAE-22AE9BE57D83}"/>
          </ac:grpSpMkLst>
        </pc:grpChg>
        <pc:grpChg chg="add mod">
          <ac:chgData name="Karine dos Santos Batista" userId="1e50d694-0d6d-4301-a815-6a2626d20cfb" providerId="ADAL" clId="{6EC19163-A7F7-41D3-9B59-546ACD635BBE}" dt="2024-10-29T12:46:27.357" v="259" actId="1076"/>
          <ac:grpSpMkLst>
            <pc:docMk/>
            <pc:sldMk cId="2227575823" sldId="356"/>
            <ac:grpSpMk id="2774" creationId="{D865267C-C07F-8B8F-21B8-5FAD2A18CE8C}"/>
          </ac:grpSpMkLst>
        </pc:grpChg>
        <pc:grpChg chg="add mod">
          <ac:chgData name="Karine dos Santos Batista" userId="1e50d694-0d6d-4301-a815-6a2626d20cfb" providerId="ADAL" clId="{6EC19163-A7F7-41D3-9B59-546ACD635BBE}" dt="2024-10-29T12:54:52.319" v="374" actId="164"/>
          <ac:grpSpMkLst>
            <pc:docMk/>
            <pc:sldMk cId="2227575823" sldId="356"/>
            <ac:grpSpMk id="2785" creationId="{0EA8B978-8DC2-177C-433E-4E2C7F349E39}"/>
          </ac:grpSpMkLst>
        </pc:grpChg>
        <pc:grpChg chg="add mod">
          <ac:chgData name="Karine dos Santos Batista" userId="1e50d694-0d6d-4301-a815-6a2626d20cfb" providerId="ADAL" clId="{6EC19163-A7F7-41D3-9B59-546ACD635BBE}" dt="2024-10-29T12:55:19.064" v="380" actId="1076"/>
          <ac:grpSpMkLst>
            <pc:docMk/>
            <pc:sldMk cId="2227575823" sldId="356"/>
            <ac:grpSpMk id="2786" creationId="{9995E3D6-4A8D-AE06-288F-4ED37E297887}"/>
          </ac:grpSpMkLst>
        </pc:grpChg>
        <pc:picChg chg="add del mod">
          <ac:chgData name="Karine dos Santos Batista" userId="1e50d694-0d6d-4301-a815-6a2626d20cfb" providerId="ADAL" clId="{6EC19163-A7F7-41D3-9B59-546ACD635BBE}" dt="2024-10-29T12:47:46.719" v="308" actId="478"/>
          <ac:picMkLst>
            <pc:docMk/>
            <pc:sldMk cId="2227575823" sldId="356"/>
            <ac:picMk id="14" creationId="{205A9529-34EA-F3D7-25B8-623F3F9E8257}"/>
          </ac:picMkLst>
        </pc:picChg>
        <pc:picChg chg="add del mod">
          <ac:chgData name="Karine dos Santos Batista" userId="1e50d694-0d6d-4301-a815-6a2626d20cfb" providerId="ADAL" clId="{6EC19163-A7F7-41D3-9B59-546ACD635BBE}" dt="2024-10-29T12:47:46.719" v="308" actId="478"/>
          <ac:picMkLst>
            <pc:docMk/>
            <pc:sldMk cId="2227575823" sldId="356"/>
            <ac:picMk id="45" creationId="{2A85C477-F189-9C30-05C4-6C96E8C492A8}"/>
          </ac:picMkLst>
        </pc:picChg>
        <pc:picChg chg="add del mod">
          <ac:chgData name="Karine dos Santos Batista" userId="1e50d694-0d6d-4301-a815-6a2626d20cfb" providerId="ADAL" clId="{6EC19163-A7F7-41D3-9B59-546ACD635BBE}" dt="2024-10-29T12:47:46.719" v="308" actId="478"/>
          <ac:picMkLst>
            <pc:docMk/>
            <pc:sldMk cId="2227575823" sldId="356"/>
            <ac:picMk id="46" creationId="{32964E9B-24EA-2589-D00C-7A89E7708A9B}"/>
          </ac:picMkLst>
        </pc:picChg>
        <pc:picChg chg="add del mod">
          <ac:chgData name="Karine dos Santos Batista" userId="1e50d694-0d6d-4301-a815-6a2626d20cfb" providerId="ADAL" clId="{6EC19163-A7F7-41D3-9B59-546ACD635BBE}" dt="2024-10-29T12:47:46.719" v="308" actId="478"/>
          <ac:picMkLst>
            <pc:docMk/>
            <pc:sldMk cId="2227575823" sldId="356"/>
            <ac:picMk id="47" creationId="{B10E6E10-BDFB-1EE8-34C8-0C5F425A43F8}"/>
          </ac:picMkLst>
        </pc:picChg>
        <pc:picChg chg="add del mod">
          <ac:chgData name="Karine dos Santos Batista" userId="1e50d694-0d6d-4301-a815-6a2626d20cfb" providerId="ADAL" clId="{6EC19163-A7F7-41D3-9B59-546ACD635BBE}" dt="2024-10-29T12:55:19.064" v="380" actId="1076"/>
          <ac:picMkLst>
            <pc:docMk/>
            <pc:sldMk cId="2227575823" sldId="356"/>
            <ac:picMk id="2781" creationId="{E079D62C-F9A2-3372-B3AB-0CDE00E58315}"/>
          </ac:picMkLst>
        </pc:picChg>
        <pc:picChg chg="add mod">
          <ac:chgData name="Karine dos Santos Batista" userId="1e50d694-0d6d-4301-a815-6a2626d20cfb" providerId="ADAL" clId="{6EC19163-A7F7-41D3-9B59-546ACD635BBE}" dt="2024-10-29T12:55:19.064" v="380" actId="1076"/>
          <ac:picMkLst>
            <pc:docMk/>
            <pc:sldMk cId="2227575823" sldId="356"/>
            <ac:picMk id="2783" creationId="{0CF74BF1-D174-6751-28D6-7232BE41A729}"/>
          </ac:picMkLst>
        </pc:picChg>
      </pc:sldChg>
      <pc:sldChg chg="addSp delSp modSp add mod ord">
        <pc:chgData name="Karine dos Santos Batista" userId="1e50d694-0d6d-4301-a815-6a2626d20cfb" providerId="ADAL" clId="{6EC19163-A7F7-41D3-9B59-546ACD635BBE}" dt="2024-10-29T13:53:14.242" v="470" actId="1037"/>
        <pc:sldMkLst>
          <pc:docMk/>
          <pc:sldMk cId="930550884" sldId="357"/>
        </pc:sldMkLst>
        <pc:spChg chg="add del mod">
          <ac:chgData name="Karine dos Santos Batista" userId="1e50d694-0d6d-4301-a815-6a2626d20cfb" providerId="ADAL" clId="{6EC19163-A7F7-41D3-9B59-546ACD635BBE}" dt="2024-10-29T13:38:03.110" v="388" actId="478"/>
          <ac:spMkLst>
            <pc:docMk/>
            <pc:sldMk cId="930550884" sldId="357"/>
            <ac:spMk id="3" creationId="{EDC6F2B3-D6DE-A327-B911-A0A4F859734B}"/>
          </ac:spMkLst>
        </pc:spChg>
        <pc:spChg chg="add mod">
          <ac:chgData name="Karine dos Santos Batista" userId="1e50d694-0d6d-4301-a815-6a2626d20cfb" providerId="ADAL" clId="{6EC19163-A7F7-41D3-9B59-546ACD635BBE}" dt="2024-10-29T13:38:19.056" v="393"/>
          <ac:spMkLst>
            <pc:docMk/>
            <pc:sldMk cId="930550884" sldId="357"/>
            <ac:spMk id="4" creationId="{A5D0A274-4E67-81E3-28C8-6402D1009BEA}"/>
          </ac:spMkLst>
        </pc:spChg>
        <pc:spChg chg="add mod">
          <ac:chgData name="Karine dos Santos Batista" userId="1e50d694-0d6d-4301-a815-6a2626d20cfb" providerId="ADAL" clId="{6EC19163-A7F7-41D3-9B59-546ACD635BBE}" dt="2024-10-29T13:53:04.190" v="464" actId="1076"/>
          <ac:spMkLst>
            <pc:docMk/>
            <pc:sldMk cId="930550884" sldId="357"/>
            <ac:spMk id="56" creationId="{AAF09656-4743-6F65-DC40-1A0CC7A2B8C0}"/>
          </ac:spMkLst>
        </pc:spChg>
        <pc:spChg chg="del">
          <ac:chgData name="Karine dos Santos Batista" userId="1e50d694-0d6d-4301-a815-6a2626d20cfb" providerId="ADAL" clId="{6EC19163-A7F7-41D3-9B59-546ACD635BBE}" dt="2024-10-29T13:37:53.034" v="385" actId="478"/>
          <ac:spMkLst>
            <pc:docMk/>
            <pc:sldMk cId="930550884" sldId="357"/>
            <ac:spMk id="2641" creationId="{CDEA4990-B678-19F9-3526-2E5842DF3659}"/>
          </ac:spMkLst>
        </pc:spChg>
        <pc:spChg chg="del">
          <ac:chgData name="Karine dos Santos Batista" userId="1e50d694-0d6d-4301-a815-6a2626d20cfb" providerId="ADAL" clId="{6EC19163-A7F7-41D3-9B59-546ACD635BBE}" dt="2024-10-29T13:37:53.034" v="385" actId="478"/>
          <ac:spMkLst>
            <pc:docMk/>
            <pc:sldMk cId="930550884" sldId="357"/>
            <ac:spMk id="2659" creationId="{846754C8-0B7A-3C65-404C-25D9F7F4681E}"/>
          </ac:spMkLst>
        </pc:spChg>
        <pc:spChg chg="del">
          <ac:chgData name="Karine dos Santos Batista" userId="1e50d694-0d6d-4301-a815-6a2626d20cfb" providerId="ADAL" clId="{6EC19163-A7F7-41D3-9B59-546ACD635BBE}" dt="2024-10-29T13:37:57.584" v="387" actId="478"/>
          <ac:spMkLst>
            <pc:docMk/>
            <pc:sldMk cId="930550884" sldId="357"/>
            <ac:spMk id="2719" creationId="{8CD7AD9E-F32E-5D2F-5E4B-DE55FAA79E9C}"/>
          </ac:spMkLst>
        </pc:spChg>
        <pc:grpChg chg="del">
          <ac:chgData name="Karine dos Santos Batista" userId="1e50d694-0d6d-4301-a815-6a2626d20cfb" providerId="ADAL" clId="{6EC19163-A7F7-41D3-9B59-546ACD635BBE}" dt="2024-10-29T13:38:05.923" v="389" actId="478"/>
          <ac:grpSpMkLst>
            <pc:docMk/>
            <pc:sldMk cId="930550884" sldId="357"/>
            <ac:grpSpMk id="6" creationId="{05F7AF3A-E630-9BEA-CB5C-16E6A40F5C24}"/>
          </ac:grpSpMkLst>
        </pc:grpChg>
        <pc:grpChg chg="del">
          <ac:chgData name="Karine dos Santos Batista" userId="1e50d694-0d6d-4301-a815-6a2626d20cfb" providerId="ADAL" clId="{6EC19163-A7F7-41D3-9B59-546ACD635BBE}" dt="2024-10-29T13:37:53.034" v="385" actId="478"/>
          <ac:grpSpMkLst>
            <pc:docMk/>
            <pc:sldMk cId="930550884" sldId="357"/>
            <ac:grpSpMk id="12" creationId="{EB984540-56BF-18C7-B100-CBDEC7D8985D}"/>
          </ac:grpSpMkLst>
        </pc:grpChg>
        <pc:grpChg chg="mod">
          <ac:chgData name="Karine dos Santos Batista" userId="1e50d694-0d6d-4301-a815-6a2626d20cfb" providerId="ADAL" clId="{6EC19163-A7F7-41D3-9B59-546ACD635BBE}" dt="2024-10-29T13:38:11.255" v="391" actId="1076"/>
          <ac:grpSpMkLst>
            <pc:docMk/>
            <pc:sldMk cId="930550884" sldId="357"/>
            <ac:grpSpMk id="27" creationId="{25D8D844-A750-26F3-4BEF-4ADA55BA652F}"/>
          </ac:grpSpMkLst>
        </pc:grpChg>
        <pc:grpChg chg="mod">
          <ac:chgData name="Karine dos Santos Batista" userId="1e50d694-0d6d-4301-a815-6a2626d20cfb" providerId="ADAL" clId="{6EC19163-A7F7-41D3-9B59-546ACD635BBE}" dt="2024-10-29T13:38:08.825" v="390" actId="1076"/>
          <ac:grpSpMkLst>
            <pc:docMk/>
            <pc:sldMk cId="930550884" sldId="357"/>
            <ac:grpSpMk id="2668" creationId="{8A396F80-3BD5-06AE-C12D-E30845C31B93}"/>
          </ac:grpSpMkLst>
        </pc:grpChg>
        <pc:graphicFrameChg chg="add mod modGraphic">
          <ac:chgData name="Karine dos Santos Batista" userId="1e50d694-0d6d-4301-a815-6a2626d20cfb" providerId="ADAL" clId="{6EC19163-A7F7-41D3-9B59-546ACD635BBE}" dt="2024-10-29T13:49:19.688" v="448" actId="20577"/>
          <ac:graphicFrameMkLst>
            <pc:docMk/>
            <pc:sldMk cId="930550884" sldId="357"/>
            <ac:graphicFrameMk id="57" creationId="{6F43A5F6-512D-B105-5325-94F7BA61C9E9}"/>
          </ac:graphicFrameMkLst>
        </pc:graphicFrameChg>
        <pc:graphicFrameChg chg="add del mod modGraphic">
          <ac:chgData name="Karine dos Santos Batista" userId="1e50d694-0d6d-4301-a815-6a2626d20cfb" providerId="ADAL" clId="{6EC19163-A7F7-41D3-9B59-546ACD635BBE}" dt="2024-10-29T13:45:57.857" v="420" actId="478"/>
          <ac:graphicFrameMkLst>
            <pc:docMk/>
            <pc:sldMk cId="930550884" sldId="357"/>
            <ac:graphicFrameMk id="58" creationId="{116BC85F-2A48-8767-5E0E-9EB807627707}"/>
          </ac:graphicFrameMkLst>
        </pc:graphicFrameChg>
        <pc:picChg chg="del">
          <ac:chgData name="Karine dos Santos Batista" userId="1e50d694-0d6d-4301-a815-6a2626d20cfb" providerId="ADAL" clId="{6EC19163-A7F7-41D3-9B59-546ACD635BBE}" dt="2024-10-29T13:37:54.885" v="386" actId="478"/>
          <ac:picMkLst>
            <pc:docMk/>
            <pc:sldMk cId="930550884" sldId="357"/>
            <ac:picMk id="5" creationId="{E0AF2A96-D7D2-41DA-EC5B-E7B217B91CE8}"/>
          </ac:picMkLst>
        </pc:picChg>
        <pc:picChg chg="add mod">
          <ac:chgData name="Karine dos Santos Batista" userId="1e50d694-0d6d-4301-a815-6a2626d20cfb" providerId="ADAL" clId="{6EC19163-A7F7-41D3-9B59-546ACD635BBE}" dt="2024-10-29T13:53:14.242" v="470" actId="1037"/>
          <ac:picMkLst>
            <pc:docMk/>
            <pc:sldMk cId="930550884" sldId="357"/>
            <ac:picMk id="60" creationId="{7924555B-0E60-139C-50D3-C34E628B40DF}"/>
          </ac:picMkLst>
        </pc:picChg>
      </pc:sldChg>
      <pc:sldMasterChg chg="delSldLayout">
        <pc:chgData name="Karine dos Santos Batista" userId="1e50d694-0d6d-4301-a815-6a2626d20cfb" providerId="ADAL" clId="{6EC19163-A7F7-41D3-9B59-546ACD635BBE}" dt="2024-10-29T12:46:08.839" v="255" actId="47"/>
        <pc:sldMasterMkLst>
          <pc:docMk/>
          <pc:sldMasterMk cId="0" sldId="2147483678"/>
        </pc:sldMasterMkLst>
        <pc:sldLayoutChg chg="del">
          <pc:chgData name="Karine dos Santos Batista" userId="1e50d694-0d6d-4301-a815-6a2626d20cfb" providerId="ADAL" clId="{6EC19163-A7F7-41D3-9B59-546ACD635BBE}" dt="2024-10-29T12:46:08.839" v="255" actId="47"/>
          <pc:sldLayoutMkLst>
            <pc:docMk/>
            <pc:sldMasterMk cId="0" sldId="2147483678"/>
            <pc:sldLayoutMk cId="1765042727" sldId="214748367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" name="Google Shape;3696;gedfa3e31c0_2_19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7" name="Google Shape;3697;gedfa3e31c0_2_19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f11272de0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f11272de0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642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edfa3e31c0_2_20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edfa3e31c0_2_20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037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8">
          <a:extLst>
            <a:ext uri="{FF2B5EF4-FFF2-40B4-BE49-F238E27FC236}">
              <a16:creationId xmlns:a16="http://schemas.microsoft.com/office/drawing/2014/main" id="{43E99A8D-9AEA-F889-92B9-CE4B33F0A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edfa3e31c0_2_20568:notes">
            <a:extLst>
              <a:ext uri="{FF2B5EF4-FFF2-40B4-BE49-F238E27FC236}">
                <a16:creationId xmlns:a16="http://schemas.microsoft.com/office/drawing/2014/main" id="{827B4DF1-2FEA-C6C4-E8B6-7506C5F44D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edfa3e31c0_2_20568:notes">
            <a:extLst>
              <a:ext uri="{FF2B5EF4-FFF2-40B4-BE49-F238E27FC236}">
                <a16:creationId xmlns:a16="http://schemas.microsoft.com/office/drawing/2014/main" id="{EE9A8DC3-56B7-757C-424D-B6F5291ED3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030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8">
          <a:extLst>
            <a:ext uri="{FF2B5EF4-FFF2-40B4-BE49-F238E27FC236}">
              <a16:creationId xmlns:a16="http://schemas.microsoft.com/office/drawing/2014/main" id="{3AB2F6D7-17AD-80A8-5A8E-6EF370783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edfa3e31c0_2_20568:notes">
            <a:extLst>
              <a:ext uri="{FF2B5EF4-FFF2-40B4-BE49-F238E27FC236}">
                <a16:creationId xmlns:a16="http://schemas.microsoft.com/office/drawing/2014/main" id="{D43766AF-9E0F-9646-70D9-309AE66F38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edfa3e31c0_2_20568:notes">
            <a:extLst>
              <a:ext uri="{FF2B5EF4-FFF2-40B4-BE49-F238E27FC236}">
                <a16:creationId xmlns:a16="http://schemas.microsoft.com/office/drawing/2014/main" id="{4E2B8987-77F2-A544-0E94-CD91630B77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059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8">
          <a:extLst>
            <a:ext uri="{FF2B5EF4-FFF2-40B4-BE49-F238E27FC236}">
              <a16:creationId xmlns:a16="http://schemas.microsoft.com/office/drawing/2014/main" id="{96150B9B-AC87-9D1B-7A38-3F217CA13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edfa3e31c0_2_20568:notes">
            <a:extLst>
              <a:ext uri="{FF2B5EF4-FFF2-40B4-BE49-F238E27FC236}">
                <a16:creationId xmlns:a16="http://schemas.microsoft.com/office/drawing/2014/main" id="{00C93F81-A9B2-0271-0F64-4014251693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edfa3e31c0_2_20568:notes">
            <a:extLst>
              <a:ext uri="{FF2B5EF4-FFF2-40B4-BE49-F238E27FC236}">
                <a16:creationId xmlns:a16="http://schemas.microsoft.com/office/drawing/2014/main" id="{6CA355A1-7B31-519B-2277-ABF60EBD54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104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8">
          <a:extLst>
            <a:ext uri="{FF2B5EF4-FFF2-40B4-BE49-F238E27FC236}">
              <a16:creationId xmlns:a16="http://schemas.microsoft.com/office/drawing/2014/main" id="{AD5FA6A0-8CF7-06AE-EB0C-C9D1B52DC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edfa3e31c0_2_20568:notes">
            <a:extLst>
              <a:ext uri="{FF2B5EF4-FFF2-40B4-BE49-F238E27FC236}">
                <a16:creationId xmlns:a16="http://schemas.microsoft.com/office/drawing/2014/main" id="{7C34155A-1CCF-50C4-5597-3ED18900DF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edfa3e31c0_2_20568:notes">
            <a:extLst>
              <a:ext uri="{FF2B5EF4-FFF2-40B4-BE49-F238E27FC236}">
                <a16:creationId xmlns:a16="http://schemas.microsoft.com/office/drawing/2014/main" id="{B40F24A3-F692-C489-A70E-AE42D24DAF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277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8">
          <a:extLst>
            <a:ext uri="{FF2B5EF4-FFF2-40B4-BE49-F238E27FC236}">
              <a16:creationId xmlns:a16="http://schemas.microsoft.com/office/drawing/2014/main" id="{6DC19B19-96D6-8478-4990-D37FF4351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edfa3e31c0_2_20568:notes">
            <a:extLst>
              <a:ext uri="{FF2B5EF4-FFF2-40B4-BE49-F238E27FC236}">
                <a16:creationId xmlns:a16="http://schemas.microsoft.com/office/drawing/2014/main" id="{02D35F1B-17F5-A783-5970-3108A63AB4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edfa3e31c0_2_20568:notes">
            <a:extLst>
              <a:ext uri="{FF2B5EF4-FFF2-40B4-BE49-F238E27FC236}">
                <a16:creationId xmlns:a16="http://schemas.microsoft.com/office/drawing/2014/main" id="{DAD98FB1-174B-894F-AFC1-C219CC9708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640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>
          <a:extLst>
            <a:ext uri="{FF2B5EF4-FFF2-40B4-BE49-F238E27FC236}">
              <a16:creationId xmlns:a16="http://schemas.microsoft.com/office/drawing/2014/main" id="{48FF73C6-6CE4-C3C6-1650-DB00B513F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>
            <a:extLst>
              <a:ext uri="{FF2B5EF4-FFF2-40B4-BE49-F238E27FC236}">
                <a16:creationId xmlns:a16="http://schemas.microsoft.com/office/drawing/2014/main" id="{562694D8-50B9-C90A-D89F-38ABC437D8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>
            <a:extLst>
              <a:ext uri="{FF2B5EF4-FFF2-40B4-BE49-F238E27FC236}">
                <a16:creationId xmlns:a16="http://schemas.microsoft.com/office/drawing/2014/main" id="{A7A7F0AB-CA20-B2BB-C5BB-F8804C1DFF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3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86" name="Google Shape;586;p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4" name="Google Shape;624;p8"/>
          <p:cNvSpPr txBox="1">
            <a:spLocks noGrp="1"/>
          </p:cNvSpPr>
          <p:nvPr>
            <p:ph type="title"/>
          </p:nvPr>
        </p:nvSpPr>
        <p:spPr>
          <a:xfrm>
            <a:off x="1182000" y="1320700"/>
            <a:ext cx="6780000" cy="25236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25" name="Google Shape;625;p8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6" name="Google Shape;626;p8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627" name="Google Shape;627;p8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8"/>
          <p:cNvGrpSpPr/>
          <p:nvPr/>
        </p:nvGrpSpPr>
        <p:grpSpPr>
          <a:xfrm>
            <a:off x="8059521" y="3662080"/>
            <a:ext cx="1823016" cy="196994"/>
            <a:chOff x="7857346" y="4002005"/>
            <a:chExt cx="1823016" cy="196994"/>
          </a:xfrm>
        </p:grpSpPr>
        <p:sp>
          <p:nvSpPr>
            <p:cNvPr id="630" name="Google Shape;630;p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8"/>
          <p:cNvSpPr/>
          <p:nvPr/>
        </p:nvSpPr>
        <p:spPr>
          <a:xfrm rot="10800000">
            <a:off x="7375212" y="40449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" name="Google Shape;634;p8"/>
          <p:cNvGrpSpPr/>
          <p:nvPr/>
        </p:nvGrpSpPr>
        <p:grpSpPr>
          <a:xfrm rot="-5400000" flipH="1">
            <a:off x="3660496" y="4907217"/>
            <a:ext cx="1823016" cy="296643"/>
            <a:chOff x="7857346" y="3902355"/>
            <a:chExt cx="1823016" cy="296643"/>
          </a:xfrm>
        </p:grpSpPr>
        <p:sp>
          <p:nvSpPr>
            <p:cNvPr id="635" name="Google Shape;635;p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8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8"/>
          <p:cNvSpPr/>
          <p:nvPr/>
        </p:nvSpPr>
        <p:spPr>
          <a:xfrm rot="10800000">
            <a:off x="4395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" name="Google Shape;644;p8"/>
          <p:cNvGrpSpPr/>
          <p:nvPr/>
        </p:nvGrpSpPr>
        <p:grpSpPr>
          <a:xfrm>
            <a:off x="7812807" y="1533337"/>
            <a:ext cx="1520982" cy="302065"/>
            <a:chOff x="5642557" y="-150670"/>
            <a:chExt cx="1520982" cy="302065"/>
          </a:xfrm>
        </p:grpSpPr>
        <p:sp>
          <p:nvSpPr>
            <p:cNvPr id="645" name="Google Shape;645;p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8"/>
          <p:cNvGrpSpPr/>
          <p:nvPr/>
        </p:nvGrpSpPr>
        <p:grpSpPr>
          <a:xfrm rot="5400000">
            <a:off x="424642" y="3926674"/>
            <a:ext cx="302065" cy="1520982"/>
            <a:chOff x="-108754" y="2690919"/>
            <a:chExt cx="302065" cy="1520982"/>
          </a:xfrm>
        </p:grpSpPr>
        <p:sp>
          <p:nvSpPr>
            <p:cNvPr id="651" name="Google Shape;651;p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6" name="Google Shape;656;p8"/>
          <p:cNvSpPr/>
          <p:nvPr/>
        </p:nvSpPr>
        <p:spPr>
          <a:xfrm rot="-5400000" flipH="1">
            <a:off x="1059557" y="-1888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7" name="Google Shape;657;p8"/>
          <p:cNvGrpSpPr/>
          <p:nvPr/>
        </p:nvGrpSpPr>
        <p:grpSpPr>
          <a:xfrm>
            <a:off x="8327763" y="172353"/>
            <a:ext cx="883262" cy="242091"/>
            <a:chOff x="2300350" y="2601250"/>
            <a:chExt cx="2275275" cy="623625"/>
          </a:xfrm>
        </p:grpSpPr>
        <p:sp>
          <p:nvSpPr>
            <p:cNvPr id="658" name="Google Shape;658;p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8"/>
          <p:cNvGrpSpPr/>
          <p:nvPr/>
        </p:nvGrpSpPr>
        <p:grpSpPr>
          <a:xfrm flipH="1">
            <a:off x="-248008" y="1713528"/>
            <a:ext cx="883262" cy="242091"/>
            <a:chOff x="2300350" y="2601250"/>
            <a:chExt cx="2275275" cy="623625"/>
          </a:xfrm>
        </p:grpSpPr>
        <p:sp>
          <p:nvSpPr>
            <p:cNvPr id="665" name="Google Shape;665;p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8"/>
          <p:cNvGrpSpPr/>
          <p:nvPr/>
        </p:nvGrpSpPr>
        <p:grpSpPr>
          <a:xfrm rot="-5400000">
            <a:off x="3666586" y="-57798"/>
            <a:ext cx="1823016" cy="296643"/>
            <a:chOff x="7857346" y="3902355"/>
            <a:chExt cx="1823016" cy="296643"/>
          </a:xfrm>
        </p:grpSpPr>
        <p:sp>
          <p:nvSpPr>
            <p:cNvPr id="672" name="Google Shape;672;p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80" name="Google Shape;680;p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9"/>
          <p:cNvSpPr txBox="1">
            <a:spLocks noGrp="1"/>
          </p:cNvSpPr>
          <p:nvPr>
            <p:ph type="subTitle" idx="1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9"/>
          <p:cNvSpPr txBox="1">
            <a:spLocks noGrp="1"/>
          </p:cNvSpPr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9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9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722" name="Google Shape;722;p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9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9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9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1" name="Google Shape;731;p9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732" name="Google Shape;732;p9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9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735" name="Google Shape;735;p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9"/>
          <p:cNvGrpSpPr/>
          <p:nvPr/>
        </p:nvGrpSpPr>
        <p:grpSpPr>
          <a:xfrm rot="10800000" flipH="1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741" name="Google Shape;741;p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9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748" name="Google Shape;748;p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9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752" name="Google Shape;752;p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53" name="Google Shape;753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3" name="Google Shape;763;p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764" name="Google Shape;764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4" name="Google Shape;774;p9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775" name="Google Shape;775;p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BLANK_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1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32" name="Google Shape;932;p1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1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13"/>
          <p:cNvSpPr txBox="1">
            <a:spLocks noGrp="1"/>
          </p:cNvSpPr>
          <p:nvPr>
            <p:ph type="title" idx="2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2" name="Google Shape;972;p13"/>
          <p:cNvSpPr txBox="1">
            <a:spLocks noGrp="1"/>
          </p:cNvSpPr>
          <p:nvPr>
            <p:ph type="subTitle" idx="1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13"/>
          <p:cNvSpPr txBox="1">
            <a:spLocks noGrp="1"/>
          </p:cNvSpPr>
          <p:nvPr>
            <p:ph type="title" idx="3" hasCustomPrompt="1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4" name="Google Shape;974;p13"/>
          <p:cNvSpPr txBox="1">
            <a:spLocks noGrp="1"/>
          </p:cNvSpPr>
          <p:nvPr>
            <p:ph type="title" idx="4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5" name="Google Shape;975;p13"/>
          <p:cNvSpPr txBox="1">
            <a:spLocks noGrp="1"/>
          </p:cNvSpPr>
          <p:nvPr>
            <p:ph type="subTitle" idx="5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13"/>
          <p:cNvSpPr txBox="1">
            <a:spLocks noGrp="1"/>
          </p:cNvSpPr>
          <p:nvPr>
            <p:ph type="title" idx="6" hasCustomPrompt="1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7" name="Google Shape;977;p13"/>
          <p:cNvSpPr txBox="1">
            <a:spLocks noGrp="1"/>
          </p:cNvSpPr>
          <p:nvPr>
            <p:ph type="title" idx="7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8" name="Google Shape;978;p13"/>
          <p:cNvSpPr txBox="1">
            <a:spLocks noGrp="1"/>
          </p:cNvSpPr>
          <p:nvPr>
            <p:ph type="subTitle" idx="8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13"/>
          <p:cNvSpPr txBox="1">
            <a:spLocks noGrp="1"/>
          </p:cNvSpPr>
          <p:nvPr>
            <p:ph type="title" idx="9" hasCustomPrompt="1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0" name="Google Shape;980;p13"/>
          <p:cNvSpPr txBox="1">
            <a:spLocks noGrp="1"/>
          </p:cNvSpPr>
          <p:nvPr>
            <p:ph type="title" idx="13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1" name="Google Shape;981;p13"/>
          <p:cNvSpPr txBox="1">
            <a:spLocks noGrp="1"/>
          </p:cNvSpPr>
          <p:nvPr>
            <p:ph type="subTitle" idx="14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13"/>
          <p:cNvSpPr txBox="1">
            <a:spLocks noGrp="1"/>
          </p:cNvSpPr>
          <p:nvPr>
            <p:ph type="title" idx="15" hasCustomPrompt="1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3" name="Google Shape;983;p13"/>
          <p:cNvSpPr txBox="1">
            <a:spLocks noGrp="1"/>
          </p:cNvSpPr>
          <p:nvPr>
            <p:ph type="title" idx="16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4" name="Google Shape;984;p13"/>
          <p:cNvSpPr txBox="1">
            <a:spLocks noGrp="1"/>
          </p:cNvSpPr>
          <p:nvPr>
            <p:ph type="subTitle" idx="17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13"/>
          <p:cNvSpPr txBox="1">
            <a:spLocks noGrp="1"/>
          </p:cNvSpPr>
          <p:nvPr>
            <p:ph type="title" idx="18" hasCustomPrompt="1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 txBox="1">
            <a:spLocks noGrp="1"/>
          </p:cNvSpPr>
          <p:nvPr>
            <p:ph type="title" idx="19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7" name="Google Shape;987;p13"/>
          <p:cNvSpPr txBox="1">
            <a:spLocks noGrp="1"/>
          </p:cNvSpPr>
          <p:nvPr>
            <p:ph type="subTitle" idx="20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13"/>
          <p:cNvSpPr txBox="1">
            <a:spLocks noGrp="1"/>
          </p:cNvSpPr>
          <p:nvPr>
            <p:ph type="title" idx="21" hasCustomPrompt="1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989" name="Google Shape;989;p13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990" name="Google Shape;990;p1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13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6" name="Google Shape;996;p13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997" name="Google Shape;997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13"/>
          <p:cNvSpPr/>
          <p:nvPr/>
        </p:nvSpPr>
        <p:spPr>
          <a:xfrm rot="5400000" flipH="1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4" name="Google Shape;1004;p13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1005" name="Google Shape;1005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06" name="Google Shape;1006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6" name="Google Shape;1016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7" name="Google Shape;1017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7" name="Google Shape;1027;p13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1028" name="Google Shape;1028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29" name="Google Shape;1029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9" name="Google Shape;1039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40" name="Google Shape;1040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0" name="Google Shape;1050;p13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1051" name="Google Shape;1051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13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1058" name="Google Shape;1058;p13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">
  <p:cSld name="BLANK_9"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1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05" name="Google Shape;1305;p1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3" name="Google Shape;1343;p17"/>
          <p:cNvSpPr txBox="1">
            <a:spLocks noGrp="1"/>
          </p:cNvSpPr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17"/>
          <p:cNvSpPr txBox="1">
            <a:spLocks noGrp="1"/>
          </p:cNvSpPr>
          <p:nvPr>
            <p:ph type="subTitle" idx="1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45" name="Google Shape;1345;p17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1346" name="Google Shape;1346;p17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7" name="Google Shape;1347;p17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1348" name="Google Shape;1348;p1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1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1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1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1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4" name="Google Shape;1354;p17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1355" name="Google Shape;1355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0" name="Google Shape;1360;p17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1" name="Google Shape;1361;p17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1362" name="Google Shape;1362;p1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6" name="Google Shape;1376;p17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17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8" name="Google Shape;1378;p17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1379" name="Google Shape;1379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4" name="Google Shape;1384;p17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1385" name="Google Shape;1385;p1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">
  <p:cSld name="BLANK_13"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1">
  <p:cSld name="BLANK_12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0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8" r:id="rId4"/>
    <p:sldLayoutId id="2147483659" r:id="rId5"/>
    <p:sldLayoutId id="2147483663" r:id="rId6"/>
    <p:sldLayoutId id="2147483674" r:id="rId7"/>
    <p:sldLayoutId id="214748367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33"/>
          <p:cNvSpPr/>
          <p:nvPr/>
        </p:nvSpPr>
        <p:spPr>
          <a:xfrm>
            <a:off x="2362267" y="3397630"/>
            <a:ext cx="4430248" cy="3999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BA8">
                  <a:shade val="30000"/>
                  <a:satMod val="115000"/>
                </a:srgbClr>
              </a:gs>
              <a:gs pos="50000">
                <a:srgbClr val="00BBA8">
                  <a:shade val="67500"/>
                  <a:satMod val="115000"/>
                </a:srgbClr>
              </a:gs>
              <a:gs pos="100000">
                <a:srgbClr val="00BBA8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1" name="Google Shape;2661;p33"/>
          <p:cNvGrpSpPr/>
          <p:nvPr/>
        </p:nvGrpSpPr>
        <p:grpSpPr>
          <a:xfrm rot="10800000">
            <a:off x="536209" y="4473981"/>
            <a:ext cx="883258" cy="242091"/>
            <a:chOff x="2300350" y="2601250"/>
            <a:chExt cx="2275275" cy="623625"/>
          </a:xfrm>
          <a:solidFill>
            <a:srgbClr val="BDFFF9"/>
          </a:solidFill>
        </p:grpSpPr>
        <p:sp>
          <p:nvSpPr>
            <p:cNvPr id="2662" name="Google Shape;2662;p3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33"/>
          <p:cNvGrpSpPr/>
          <p:nvPr/>
        </p:nvGrpSpPr>
        <p:grpSpPr>
          <a:xfrm rot="-5400000" flipH="1">
            <a:off x="7520298" y="4207477"/>
            <a:ext cx="1823016" cy="296643"/>
            <a:chOff x="7857346" y="3902355"/>
            <a:chExt cx="1823016" cy="296643"/>
          </a:xfrm>
        </p:grpSpPr>
        <p:sp>
          <p:nvSpPr>
            <p:cNvPr id="2669" name="Google Shape;2669;p3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 rot="5400000">
            <a:off x="173906" y="2965548"/>
            <a:ext cx="98902" cy="553090"/>
            <a:chOff x="4898850" y="4820550"/>
            <a:chExt cx="98902" cy="553090"/>
          </a:xfrm>
        </p:grpSpPr>
        <p:sp>
          <p:nvSpPr>
            <p:cNvPr id="2676" name="Google Shape;2676;p3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A8"/>
                </a:solidFill>
              </a:endParaRPr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A8"/>
                </a:solidFill>
              </a:endParaRPr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A8"/>
                </a:solidFill>
              </a:endParaRPr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A8"/>
                </a:solidFill>
              </a:endParaRPr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A8"/>
                </a:solidFill>
              </a:endParaRPr>
            </a:p>
          </p:txBody>
        </p:sp>
      </p:grpSp>
      <p:grpSp>
        <p:nvGrpSpPr>
          <p:cNvPr id="2704" name="Google Shape;2704;p33"/>
          <p:cNvGrpSpPr/>
          <p:nvPr/>
        </p:nvGrpSpPr>
        <p:grpSpPr>
          <a:xfrm>
            <a:off x="-128839" y="300446"/>
            <a:ext cx="1313110" cy="53451"/>
            <a:chOff x="2915381" y="4104819"/>
            <a:chExt cx="1252896" cy="51000"/>
          </a:xfrm>
          <a:solidFill>
            <a:srgbClr val="00BBA8"/>
          </a:solidFill>
        </p:grpSpPr>
        <p:sp>
          <p:nvSpPr>
            <p:cNvPr id="2705" name="Google Shape;2705;p3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9" name="Google Shape;2719;p33"/>
          <p:cNvSpPr txBox="1">
            <a:spLocks noGrp="1"/>
          </p:cNvSpPr>
          <p:nvPr>
            <p:ph type="ctrTitle"/>
          </p:nvPr>
        </p:nvSpPr>
        <p:spPr>
          <a:xfrm>
            <a:off x="1804724" y="1567144"/>
            <a:ext cx="5529175" cy="172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00DAC0"/>
                </a:solidFill>
              </a:rPr>
              <a:t>Seja muito</a:t>
            </a:r>
            <a:br>
              <a:rPr lang="pt-BR" sz="6000">
                <a:solidFill>
                  <a:srgbClr val="00BBA8"/>
                </a:solidFill>
              </a:rPr>
            </a:br>
            <a:r>
              <a:rPr lang="pt-BR" sz="6000"/>
              <a:t>Bem-Vindo(a)!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D17840B0-5F3A-CEC9-8CDA-398068AA8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12" y="-30118"/>
            <a:ext cx="2186643" cy="2186643"/>
          </a:xfrm>
          <a:prstGeom prst="rect">
            <a:avLst/>
          </a:prstGeom>
          <a:effectLst>
            <a:glow rad="25400">
              <a:schemeClr val="accent2">
                <a:satMod val="175000"/>
                <a:alpha val="10000"/>
              </a:schemeClr>
            </a:glow>
          </a:effectLst>
        </p:spPr>
      </p:pic>
      <p:grpSp>
        <p:nvGrpSpPr>
          <p:cNvPr id="6" name="Google Shape;2893;p38">
            <a:extLst>
              <a:ext uri="{FF2B5EF4-FFF2-40B4-BE49-F238E27FC236}">
                <a16:creationId xmlns:a16="http://schemas.microsoft.com/office/drawing/2014/main" id="{72A6F5B7-F46E-C576-6EAF-48C1C3D0381A}"/>
              </a:ext>
            </a:extLst>
          </p:cNvPr>
          <p:cNvGrpSpPr/>
          <p:nvPr/>
        </p:nvGrpSpPr>
        <p:grpSpPr>
          <a:xfrm rot="5400000">
            <a:off x="1217800" y="735474"/>
            <a:ext cx="98902" cy="553090"/>
            <a:chOff x="4898850" y="4820550"/>
            <a:chExt cx="98902" cy="553090"/>
          </a:xfrm>
        </p:grpSpPr>
        <p:sp>
          <p:nvSpPr>
            <p:cNvPr id="7" name="Google Shape;2894;p38">
              <a:extLst>
                <a:ext uri="{FF2B5EF4-FFF2-40B4-BE49-F238E27FC236}">
                  <a16:creationId xmlns:a16="http://schemas.microsoft.com/office/drawing/2014/main" id="{56DEA2AC-BFFA-1E60-E94A-C0ED94DD2445}"/>
                </a:ext>
              </a:extLst>
            </p:cNvPr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95;p38">
              <a:extLst>
                <a:ext uri="{FF2B5EF4-FFF2-40B4-BE49-F238E27FC236}">
                  <a16:creationId xmlns:a16="http://schemas.microsoft.com/office/drawing/2014/main" id="{913D900D-7615-89A1-08EF-FC9FCC955032}"/>
                </a:ext>
              </a:extLst>
            </p:cNvPr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96;p38">
              <a:extLst>
                <a:ext uri="{FF2B5EF4-FFF2-40B4-BE49-F238E27FC236}">
                  <a16:creationId xmlns:a16="http://schemas.microsoft.com/office/drawing/2014/main" id="{22E845C9-22D6-E0C0-55CB-0EFD38D763C3}"/>
                </a:ext>
              </a:extLst>
            </p:cNvPr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97;p38">
              <a:extLst>
                <a:ext uri="{FF2B5EF4-FFF2-40B4-BE49-F238E27FC236}">
                  <a16:creationId xmlns:a16="http://schemas.microsoft.com/office/drawing/2014/main" id="{0350F491-804F-2D81-5943-1E3D2716B449}"/>
                </a:ext>
              </a:extLst>
            </p:cNvPr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98;p38">
              <a:extLst>
                <a:ext uri="{FF2B5EF4-FFF2-40B4-BE49-F238E27FC236}">
                  <a16:creationId xmlns:a16="http://schemas.microsoft.com/office/drawing/2014/main" id="{DC279564-A6AB-F8BA-25C4-E65A5B28E33B}"/>
                </a:ext>
              </a:extLst>
            </p:cNvPr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899;p38">
            <a:extLst>
              <a:ext uri="{FF2B5EF4-FFF2-40B4-BE49-F238E27FC236}">
                <a16:creationId xmlns:a16="http://schemas.microsoft.com/office/drawing/2014/main" id="{F6EF38A3-60C0-23C1-18B6-7F9B1161A413}"/>
              </a:ext>
            </a:extLst>
          </p:cNvPr>
          <p:cNvGrpSpPr/>
          <p:nvPr/>
        </p:nvGrpSpPr>
        <p:grpSpPr>
          <a:xfrm>
            <a:off x="2657710" y="4244627"/>
            <a:ext cx="1429850" cy="58203"/>
            <a:chOff x="2915381" y="4104819"/>
            <a:chExt cx="1252896" cy="51000"/>
          </a:xfrm>
          <a:solidFill>
            <a:srgbClr val="00BBA8"/>
          </a:solidFill>
        </p:grpSpPr>
        <p:sp>
          <p:nvSpPr>
            <p:cNvPr id="13" name="Google Shape;2900;p38">
              <a:extLst>
                <a:ext uri="{FF2B5EF4-FFF2-40B4-BE49-F238E27FC236}">
                  <a16:creationId xmlns:a16="http://schemas.microsoft.com/office/drawing/2014/main" id="{09795C0D-29DD-D5FC-60EA-E3DACD78921F}"/>
                </a:ext>
              </a:extLst>
            </p:cNvPr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01;p38">
              <a:extLst>
                <a:ext uri="{FF2B5EF4-FFF2-40B4-BE49-F238E27FC236}">
                  <a16:creationId xmlns:a16="http://schemas.microsoft.com/office/drawing/2014/main" id="{E37D4A2F-3D09-6905-A29F-A181756A6F28}"/>
                </a:ext>
              </a:extLst>
            </p:cNvPr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02;p38">
              <a:extLst>
                <a:ext uri="{FF2B5EF4-FFF2-40B4-BE49-F238E27FC236}">
                  <a16:creationId xmlns:a16="http://schemas.microsoft.com/office/drawing/2014/main" id="{07629F13-A8F6-B958-B5DB-CE864B6A808B}"/>
                </a:ext>
              </a:extLst>
            </p:cNvPr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03;p38">
              <a:extLst>
                <a:ext uri="{FF2B5EF4-FFF2-40B4-BE49-F238E27FC236}">
                  <a16:creationId xmlns:a16="http://schemas.microsoft.com/office/drawing/2014/main" id="{F655D3EF-107C-AB3E-E9B5-9ED18B48B2BE}"/>
                </a:ext>
              </a:extLst>
            </p:cNvPr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04;p38">
              <a:extLst>
                <a:ext uri="{FF2B5EF4-FFF2-40B4-BE49-F238E27FC236}">
                  <a16:creationId xmlns:a16="http://schemas.microsoft.com/office/drawing/2014/main" id="{66EBFF67-723E-C1CB-5D73-80CD0F57245F}"/>
                </a:ext>
              </a:extLst>
            </p:cNvPr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5;p38">
              <a:extLst>
                <a:ext uri="{FF2B5EF4-FFF2-40B4-BE49-F238E27FC236}">
                  <a16:creationId xmlns:a16="http://schemas.microsoft.com/office/drawing/2014/main" id="{CD59D602-E3CA-7830-8CD2-C86271192A29}"/>
                </a:ext>
              </a:extLst>
            </p:cNvPr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06;p38">
              <a:extLst>
                <a:ext uri="{FF2B5EF4-FFF2-40B4-BE49-F238E27FC236}">
                  <a16:creationId xmlns:a16="http://schemas.microsoft.com/office/drawing/2014/main" id="{47899304-FDC3-82DF-DA0C-C3CE1D5930A6}"/>
                </a:ext>
              </a:extLst>
            </p:cNvPr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07;p38">
              <a:extLst>
                <a:ext uri="{FF2B5EF4-FFF2-40B4-BE49-F238E27FC236}">
                  <a16:creationId xmlns:a16="http://schemas.microsoft.com/office/drawing/2014/main" id="{18314F3E-9240-1BD3-36D0-50CF8D7D77D5}"/>
                </a:ext>
              </a:extLst>
            </p:cNvPr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08;p38">
              <a:extLst>
                <a:ext uri="{FF2B5EF4-FFF2-40B4-BE49-F238E27FC236}">
                  <a16:creationId xmlns:a16="http://schemas.microsoft.com/office/drawing/2014/main" id="{77A18007-C551-3E28-FDC9-35BC9C5CEFEC}"/>
                </a:ext>
              </a:extLst>
            </p:cNvPr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09;p38">
              <a:extLst>
                <a:ext uri="{FF2B5EF4-FFF2-40B4-BE49-F238E27FC236}">
                  <a16:creationId xmlns:a16="http://schemas.microsoft.com/office/drawing/2014/main" id="{A4D2DADD-F0EB-0BBB-AA25-96306BC9ADA9}"/>
                </a:ext>
              </a:extLst>
            </p:cNvPr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10;p38">
              <a:extLst>
                <a:ext uri="{FF2B5EF4-FFF2-40B4-BE49-F238E27FC236}">
                  <a16:creationId xmlns:a16="http://schemas.microsoft.com/office/drawing/2014/main" id="{89654343-1795-4759-3312-D9C7442A10ED}"/>
                </a:ext>
              </a:extLst>
            </p:cNvPr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11;p38">
              <a:extLst>
                <a:ext uri="{FF2B5EF4-FFF2-40B4-BE49-F238E27FC236}">
                  <a16:creationId xmlns:a16="http://schemas.microsoft.com/office/drawing/2014/main" id="{21D036C5-732B-660B-91C7-7F8F9C969583}"/>
                </a:ext>
              </a:extLst>
            </p:cNvPr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12;p38">
              <a:extLst>
                <a:ext uri="{FF2B5EF4-FFF2-40B4-BE49-F238E27FC236}">
                  <a16:creationId xmlns:a16="http://schemas.microsoft.com/office/drawing/2014/main" id="{30240448-6D21-5A60-5052-1D5560F11417}"/>
                </a:ext>
              </a:extLst>
            </p:cNvPr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13;p38">
              <a:extLst>
                <a:ext uri="{FF2B5EF4-FFF2-40B4-BE49-F238E27FC236}">
                  <a16:creationId xmlns:a16="http://schemas.microsoft.com/office/drawing/2014/main" id="{DA1AD861-4028-DA06-30F0-58FDDFA71051}"/>
                </a:ext>
              </a:extLst>
            </p:cNvPr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914;p38">
            <a:extLst>
              <a:ext uri="{FF2B5EF4-FFF2-40B4-BE49-F238E27FC236}">
                <a16:creationId xmlns:a16="http://schemas.microsoft.com/office/drawing/2014/main" id="{CD33FD32-07B8-DA8F-5C60-8A898CA11B34}"/>
              </a:ext>
            </a:extLst>
          </p:cNvPr>
          <p:cNvGrpSpPr/>
          <p:nvPr/>
        </p:nvGrpSpPr>
        <p:grpSpPr>
          <a:xfrm>
            <a:off x="6353478" y="422477"/>
            <a:ext cx="1608015" cy="194782"/>
            <a:chOff x="8183182" y="663852"/>
            <a:chExt cx="1475028" cy="178673"/>
          </a:xfrm>
          <a:solidFill>
            <a:srgbClr val="00BBA8"/>
          </a:solidFill>
        </p:grpSpPr>
        <p:grpSp>
          <p:nvGrpSpPr>
            <p:cNvPr id="28" name="Google Shape;2915;p38">
              <a:extLst>
                <a:ext uri="{FF2B5EF4-FFF2-40B4-BE49-F238E27FC236}">
                  <a16:creationId xmlns:a16="http://schemas.microsoft.com/office/drawing/2014/main" id="{63DD2EF9-0B33-3A41-B04C-81748C2761F4}"/>
                </a:ext>
              </a:extLst>
            </p:cNvPr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  <a:grpFill/>
          </p:grpSpPr>
          <p:sp>
            <p:nvSpPr>
              <p:cNvPr id="40" name="Google Shape;2916;p38">
                <a:extLst>
                  <a:ext uri="{FF2B5EF4-FFF2-40B4-BE49-F238E27FC236}">
                    <a16:creationId xmlns:a16="http://schemas.microsoft.com/office/drawing/2014/main" id="{AE7BFCF8-8A8E-4D76-F9D9-B8CB09411B17}"/>
                  </a:ext>
                </a:extLst>
              </p:cNvPr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917;p38">
                <a:extLst>
                  <a:ext uri="{FF2B5EF4-FFF2-40B4-BE49-F238E27FC236}">
                    <a16:creationId xmlns:a16="http://schemas.microsoft.com/office/drawing/2014/main" id="{572B169B-7335-F5A7-22B9-7928EF8EC1BD}"/>
                  </a:ext>
                </a:extLst>
              </p:cNvPr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918;p38">
                <a:extLst>
                  <a:ext uri="{FF2B5EF4-FFF2-40B4-BE49-F238E27FC236}">
                    <a16:creationId xmlns:a16="http://schemas.microsoft.com/office/drawing/2014/main" id="{39565D54-B4ED-E4F1-D73A-D716D33DDD9F}"/>
                  </a:ext>
                </a:extLst>
              </p:cNvPr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919;p38">
                <a:extLst>
                  <a:ext uri="{FF2B5EF4-FFF2-40B4-BE49-F238E27FC236}">
                    <a16:creationId xmlns:a16="http://schemas.microsoft.com/office/drawing/2014/main" id="{FB8E70CF-A1A6-31A1-EB80-BCC62E563949}"/>
                  </a:ext>
                </a:extLst>
              </p:cNvPr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920;p38">
                <a:extLst>
                  <a:ext uri="{FF2B5EF4-FFF2-40B4-BE49-F238E27FC236}">
                    <a16:creationId xmlns:a16="http://schemas.microsoft.com/office/drawing/2014/main" id="{1D78DDA9-F6DB-4820-1FBB-27447DAA5B91}"/>
                  </a:ext>
                </a:extLst>
              </p:cNvPr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921;p38">
                <a:extLst>
                  <a:ext uri="{FF2B5EF4-FFF2-40B4-BE49-F238E27FC236}">
                    <a16:creationId xmlns:a16="http://schemas.microsoft.com/office/drawing/2014/main" id="{18E0ADB4-194D-9E08-D322-2A5895DA5F66}"/>
                  </a:ext>
                </a:extLst>
              </p:cNvPr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922;p38">
                <a:extLst>
                  <a:ext uri="{FF2B5EF4-FFF2-40B4-BE49-F238E27FC236}">
                    <a16:creationId xmlns:a16="http://schemas.microsoft.com/office/drawing/2014/main" id="{9855E059-BE6D-03FE-56A8-C61AC7181455}"/>
                  </a:ext>
                </a:extLst>
              </p:cNvPr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923;p38">
                <a:extLst>
                  <a:ext uri="{FF2B5EF4-FFF2-40B4-BE49-F238E27FC236}">
                    <a16:creationId xmlns:a16="http://schemas.microsoft.com/office/drawing/2014/main" id="{6C8ADC09-D0C2-220F-C4BB-FCE200F2A6FF}"/>
                  </a:ext>
                </a:extLst>
              </p:cNvPr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924;p38">
                <a:extLst>
                  <a:ext uri="{FF2B5EF4-FFF2-40B4-BE49-F238E27FC236}">
                    <a16:creationId xmlns:a16="http://schemas.microsoft.com/office/drawing/2014/main" id="{B482470A-249B-01F5-A4E3-BC6755802E65}"/>
                  </a:ext>
                </a:extLst>
              </p:cNvPr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925;p38">
                <a:extLst>
                  <a:ext uri="{FF2B5EF4-FFF2-40B4-BE49-F238E27FC236}">
                    <a16:creationId xmlns:a16="http://schemas.microsoft.com/office/drawing/2014/main" id="{1DC66ACA-566C-D5FB-4983-831077347D2E}"/>
                  </a:ext>
                </a:extLst>
              </p:cNvPr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926;p38">
              <a:extLst>
                <a:ext uri="{FF2B5EF4-FFF2-40B4-BE49-F238E27FC236}">
                  <a16:creationId xmlns:a16="http://schemas.microsoft.com/office/drawing/2014/main" id="{F5B9C381-B127-F5AF-E6D0-ACF14FF8A475}"/>
                </a:ext>
              </a:extLst>
            </p:cNvPr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  <a:grpFill/>
          </p:grpSpPr>
          <p:sp>
            <p:nvSpPr>
              <p:cNvPr id="30" name="Google Shape;2927;p38">
                <a:extLst>
                  <a:ext uri="{FF2B5EF4-FFF2-40B4-BE49-F238E27FC236}">
                    <a16:creationId xmlns:a16="http://schemas.microsoft.com/office/drawing/2014/main" id="{D85ABF54-7556-1166-29E9-4094E6DEB595}"/>
                  </a:ext>
                </a:extLst>
              </p:cNvPr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928;p38">
                <a:extLst>
                  <a:ext uri="{FF2B5EF4-FFF2-40B4-BE49-F238E27FC236}">
                    <a16:creationId xmlns:a16="http://schemas.microsoft.com/office/drawing/2014/main" id="{52CAACF1-F209-BC37-2C40-807107432CF1}"/>
                  </a:ext>
                </a:extLst>
              </p:cNvPr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929;p38">
                <a:extLst>
                  <a:ext uri="{FF2B5EF4-FFF2-40B4-BE49-F238E27FC236}">
                    <a16:creationId xmlns:a16="http://schemas.microsoft.com/office/drawing/2014/main" id="{01A19CF0-61A3-8C15-F988-A3DAB799E0CE}"/>
                  </a:ext>
                </a:extLst>
              </p:cNvPr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930;p38">
                <a:extLst>
                  <a:ext uri="{FF2B5EF4-FFF2-40B4-BE49-F238E27FC236}">
                    <a16:creationId xmlns:a16="http://schemas.microsoft.com/office/drawing/2014/main" id="{F57A5BD4-1053-CC6F-2DD7-02336845C950}"/>
                  </a:ext>
                </a:extLst>
              </p:cNvPr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931;p38">
                <a:extLst>
                  <a:ext uri="{FF2B5EF4-FFF2-40B4-BE49-F238E27FC236}">
                    <a16:creationId xmlns:a16="http://schemas.microsoft.com/office/drawing/2014/main" id="{0D1617B2-05C4-BD25-6A23-798E04A88138}"/>
                  </a:ext>
                </a:extLst>
              </p:cNvPr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932;p38">
                <a:extLst>
                  <a:ext uri="{FF2B5EF4-FFF2-40B4-BE49-F238E27FC236}">
                    <a16:creationId xmlns:a16="http://schemas.microsoft.com/office/drawing/2014/main" id="{641D23DE-345A-FF56-FE43-A8B0268F8B0D}"/>
                  </a:ext>
                </a:extLst>
              </p:cNvPr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933;p38">
                <a:extLst>
                  <a:ext uri="{FF2B5EF4-FFF2-40B4-BE49-F238E27FC236}">
                    <a16:creationId xmlns:a16="http://schemas.microsoft.com/office/drawing/2014/main" id="{CA28BBF3-657C-0D5B-DA9F-428BA8FDE6DC}"/>
                  </a:ext>
                </a:extLst>
              </p:cNvPr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934;p38">
                <a:extLst>
                  <a:ext uri="{FF2B5EF4-FFF2-40B4-BE49-F238E27FC236}">
                    <a16:creationId xmlns:a16="http://schemas.microsoft.com/office/drawing/2014/main" id="{14B753DA-651D-E997-4DF9-FAFCD3D019A9}"/>
                  </a:ext>
                </a:extLst>
              </p:cNvPr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935;p38">
                <a:extLst>
                  <a:ext uri="{FF2B5EF4-FFF2-40B4-BE49-F238E27FC236}">
                    <a16:creationId xmlns:a16="http://schemas.microsoft.com/office/drawing/2014/main" id="{675C00A9-6699-2D54-CD4B-6487CD2F3DF3}"/>
                  </a:ext>
                </a:extLst>
              </p:cNvPr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936;p38">
                <a:extLst>
                  <a:ext uri="{FF2B5EF4-FFF2-40B4-BE49-F238E27FC236}">
                    <a16:creationId xmlns:a16="http://schemas.microsoft.com/office/drawing/2014/main" id="{CEA1F1E9-D32C-F7C4-B326-9C6965A650BB}"/>
                  </a:ext>
                </a:extLst>
              </p:cNvPr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" name="Google Shape;2937;p38">
            <a:extLst>
              <a:ext uri="{FF2B5EF4-FFF2-40B4-BE49-F238E27FC236}">
                <a16:creationId xmlns:a16="http://schemas.microsoft.com/office/drawing/2014/main" id="{36C48D55-F3B6-24C0-1762-AEEB7B3A5782}"/>
              </a:ext>
            </a:extLst>
          </p:cNvPr>
          <p:cNvGrpSpPr/>
          <p:nvPr/>
        </p:nvGrpSpPr>
        <p:grpSpPr>
          <a:xfrm rot="5400000">
            <a:off x="6571910" y="4324683"/>
            <a:ext cx="98902" cy="553090"/>
            <a:chOff x="4898850" y="4820550"/>
            <a:chExt cx="98902" cy="553090"/>
          </a:xfrm>
        </p:grpSpPr>
        <p:sp>
          <p:nvSpPr>
            <p:cNvPr id="51" name="Google Shape;2938;p38">
              <a:extLst>
                <a:ext uri="{FF2B5EF4-FFF2-40B4-BE49-F238E27FC236}">
                  <a16:creationId xmlns:a16="http://schemas.microsoft.com/office/drawing/2014/main" id="{C859DCFD-F684-FF9F-44A7-DB94727677FA}"/>
                </a:ext>
              </a:extLst>
            </p:cNvPr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939;p38">
              <a:extLst>
                <a:ext uri="{FF2B5EF4-FFF2-40B4-BE49-F238E27FC236}">
                  <a16:creationId xmlns:a16="http://schemas.microsoft.com/office/drawing/2014/main" id="{308258A1-F189-7526-96F4-DC106E1412AF}"/>
                </a:ext>
              </a:extLst>
            </p:cNvPr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40;p38">
              <a:extLst>
                <a:ext uri="{FF2B5EF4-FFF2-40B4-BE49-F238E27FC236}">
                  <a16:creationId xmlns:a16="http://schemas.microsoft.com/office/drawing/2014/main" id="{995DD200-2F74-06F9-CDC3-B87FAC0E2E68}"/>
                </a:ext>
              </a:extLst>
            </p:cNvPr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41;p38">
              <a:extLst>
                <a:ext uri="{FF2B5EF4-FFF2-40B4-BE49-F238E27FC236}">
                  <a16:creationId xmlns:a16="http://schemas.microsoft.com/office/drawing/2014/main" id="{56C48FEE-4F77-5721-732F-CE492E6DEF6A}"/>
                </a:ext>
              </a:extLst>
            </p:cNvPr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42;p38">
              <a:extLst>
                <a:ext uri="{FF2B5EF4-FFF2-40B4-BE49-F238E27FC236}">
                  <a16:creationId xmlns:a16="http://schemas.microsoft.com/office/drawing/2014/main" id="{E46254A8-F720-88D9-EB5F-1C7F4C3747DC}"/>
                </a:ext>
              </a:extLst>
            </p:cNvPr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1" name="Google Shape;2725;p34">
            <a:extLst>
              <a:ext uri="{FF2B5EF4-FFF2-40B4-BE49-F238E27FC236}">
                <a16:creationId xmlns:a16="http://schemas.microsoft.com/office/drawing/2014/main" id="{84DFFA17-4400-B32A-D7E7-8C248D81380A}"/>
              </a:ext>
            </a:extLst>
          </p:cNvPr>
          <p:cNvSpPr txBox="1">
            <a:spLocks/>
          </p:cNvSpPr>
          <p:nvPr/>
        </p:nvSpPr>
        <p:spPr>
          <a:xfrm>
            <a:off x="2387637" y="3432389"/>
            <a:ext cx="4363348" cy="32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pt-BR" sz="1200" b="1">
                <a:latin typeface="Montserrat"/>
                <a:ea typeface="ADLaM Display"/>
                <a:cs typeface="ADLaM Display"/>
              </a:rPr>
              <a:t>Aula 6: </a:t>
            </a:r>
            <a:r>
              <a:rPr lang="pt-BR" sz="1200">
                <a:latin typeface="Montserrat" pitchFamily="2" charset="0"/>
              </a:rPr>
              <a:t>Criação do notebook da camada Gold</a:t>
            </a:r>
          </a:p>
        </p:txBody>
      </p:sp>
      <p:grpSp>
        <p:nvGrpSpPr>
          <p:cNvPr id="2642" name="Google Shape;2661;p33">
            <a:extLst>
              <a:ext uri="{FF2B5EF4-FFF2-40B4-BE49-F238E27FC236}">
                <a16:creationId xmlns:a16="http://schemas.microsoft.com/office/drawing/2014/main" id="{9309EF87-7974-7998-110D-E7C3F8C2F407}"/>
              </a:ext>
            </a:extLst>
          </p:cNvPr>
          <p:cNvGrpSpPr/>
          <p:nvPr/>
        </p:nvGrpSpPr>
        <p:grpSpPr>
          <a:xfrm rot="10800000">
            <a:off x="8480219" y="1479293"/>
            <a:ext cx="883258" cy="242091"/>
            <a:chOff x="2300350" y="2601250"/>
            <a:chExt cx="2275275" cy="623625"/>
          </a:xfrm>
          <a:solidFill>
            <a:srgbClr val="BDFFF9"/>
          </a:solidFill>
        </p:grpSpPr>
        <p:sp>
          <p:nvSpPr>
            <p:cNvPr id="2643" name="Google Shape;2662;p33">
              <a:extLst>
                <a:ext uri="{FF2B5EF4-FFF2-40B4-BE49-F238E27FC236}">
                  <a16:creationId xmlns:a16="http://schemas.microsoft.com/office/drawing/2014/main" id="{E0E84601-C550-F7DF-48D8-A1221D935FDF}"/>
                </a:ext>
              </a:extLst>
            </p:cNvPr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63;p33">
              <a:extLst>
                <a:ext uri="{FF2B5EF4-FFF2-40B4-BE49-F238E27FC236}">
                  <a16:creationId xmlns:a16="http://schemas.microsoft.com/office/drawing/2014/main" id="{A2F280A9-6A20-6F59-610B-E4CAB6034E1B}"/>
                </a:ext>
              </a:extLst>
            </p:cNvPr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64;p33">
              <a:extLst>
                <a:ext uri="{FF2B5EF4-FFF2-40B4-BE49-F238E27FC236}">
                  <a16:creationId xmlns:a16="http://schemas.microsoft.com/office/drawing/2014/main" id="{2E3D2D71-6178-93E1-3997-98B2B2F0D9E6}"/>
                </a:ext>
              </a:extLst>
            </p:cNvPr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65;p33">
              <a:extLst>
                <a:ext uri="{FF2B5EF4-FFF2-40B4-BE49-F238E27FC236}">
                  <a16:creationId xmlns:a16="http://schemas.microsoft.com/office/drawing/2014/main" id="{C3CEFBFC-EAFC-87B1-C09C-F2F2390D9067}"/>
                </a:ext>
              </a:extLst>
            </p:cNvPr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66;p33">
              <a:extLst>
                <a:ext uri="{FF2B5EF4-FFF2-40B4-BE49-F238E27FC236}">
                  <a16:creationId xmlns:a16="http://schemas.microsoft.com/office/drawing/2014/main" id="{14B604B6-A828-0583-4DB6-B93A4E75D323}"/>
                </a:ext>
              </a:extLst>
            </p:cNvPr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67;p33">
              <a:extLst>
                <a:ext uri="{FF2B5EF4-FFF2-40B4-BE49-F238E27FC236}">
                  <a16:creationId xmlns:a16="http://schemas.microsoft.com/office/drawing/2014/main" id="{24DE032D-1958-FFCC-118C-72ACAEA2B232}"/>
                </a:ext>
              </a:extLst>
            </p:cNvPr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9" name="Google Shape;3699;p53"/>
          <p:cNvSpPr txBox="1">
            <a:spLocks noGrp="1"/>
          </p:cNvSpPr>
          <p:nvPr>
            <p:ph type="title"/>
          </p:nvPr>
        </p:nvSpPr>
        <p:spPr>
          <a:xfrm>
            <a:off x="1182000" y="1320700"/>
            <a:ext cx="6780000" cy="25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00">
                <a:solidFill>
                  <a:srgbClr val="00DAC0"/>
                </a:solidFill>
              </a:rPr>
              <a:t>Agradecemos</a:t>
            </a:r>
            <a:r>
              <a:rPr lang="pt-BR" sz="6600">
                <a:solidFill>
                  <a:schemeClr val="accent2"/>
                </a:solidFill>
              </a:rPr>
              <a:t> </a:t>
            </a:r>
            <a:br>
              <a:rPr lang="pt-BR" sz="6600">
                <a:solidFill>
                  <a:schemeClr val="accent2"/>
                </a:solidFill>
              </a:rPr>
            </a:br>
            <a:r>
              <a:rPr lang="pt-BR" sz="6600"/>
              <a:t>a atenção!</a:t>
            </a:r>
          </a:p>
        </p:txBody>
      </p:sp>
      <p:grpSp>
        <p:nvGrpSpPr>
          <p:cNvPr id="3700" name="Google Shape;3700;p53"/>
          <p:cNvGrpSpPr/>
          <p:nvPr/>
        </p:nvGrpSpPr>
        <p:grpSpPr>
          <a:xfrm rot="10800000">
            <a:off x="2054539" y="4031203"/>
            <a:ext cx="883262" cy="242091"/>
            <a:chOff x="2300350" y="2601250"/>
            <a:chExt cx="2275275" cy="623625"/>
          </a:xfrm>
        </p:grpSpPr>
        <p:sp>
          <p:nvSpPr>
            <p:cNvPr id="3701" name="Google Shape;3701;p5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7" name="Google Shape;3707;p53"/>
          <p:cNvGrpSpPr/>
          <p:nvPr/>
        </p:nvGrpSpPr>
        <p:grpSpPr>
          <a:xfrm>
            <a:off x="6010292" y="904716"/>
            <a:ext cx="1105976" cy="133969"/>
            <a:chOff x="8183182" y="663852"/>
            <a:chExt cx="1475028" cy="178673"/>
          </a:xfrm>
        </p:grpSpPr>
        <p:grpSp>
          <p:nvGrpSpPr>
            <p:cNvPr id="3708" name="Google Shape;3708;p5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709" name="Google Shape;3709;p5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5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5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5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5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5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5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5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5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5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19" name="Google Shape;3719;p5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720" name="Google Shape;3720;p5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5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5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5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5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5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5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5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5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5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30" name="Google Shape;3730;p53"/>
          <p:cNvGrpSpPr/>
          <p:nvPr/>
        </p:nvGrpSpPr>
        <p:grpSpPr>
          <a:xfrm>
            <a:off x="5447301" y="4459919"/>
            <a:ext cx="1252897" cy="51000"/>
            <a:chOff x="2915381" y="4104819"/>
            <a:chExt cx="1252897" cy="51000"/>
          </a:xfrm>
        </p:grpSpPr>
        <p:sp>
          <p:nvSpPr>
            <p:cNvPr id="3731" name="Google Shape;3731;p5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5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5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4A9C99C4-D0EE-9641-3974-1B997B3A00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245" b="35404"/>
          <a:stretch/>
        </p:blipFill>
        <p:spPr>
          <a:xfrm>
            <a:off x="3478678" y="784535"/>
            <a:ext cx="2186643" cy="707408"/>
          </a:xfrm>
          <a:prstGeom prst="rect">
            <a:avLst/>
          </a:prstGeom>
          <a:effectLst>
            <a:glow rad="25400">
              <a:schemeClr val="accent2">
                <a:satMod val="175000"/>
                <a:alpha val="10000"/>
              </a:schemeClr>
            </a:glo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p35"/>
          <p:cNvSpPr/>
          <p:nvPr/>
        </p:nvSpPr>
        <p:spPr>
          <a:xfrm>
            <a:off x="4744814" y="1919607"/>
            <a:ext cx="2360400" cy="3999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BA8">
                  <a:shade val="30000"/>
                  <a:satMod val="115000"/>
                </a:srgbClr>
              </a:gs>
              <a:gs pos="50000">
                <a:srgbClr val="00BBA8">
                  <a:shade val="67500"/>
                  <a:satMod val="115000"/>
                </a:srgbClr>
              </a:gs>
              <a:gs pos="100000">
                <a:srgbClr val="00BBA8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pt-BR"/>
          </a:p>
        </p:txBody>
      </p:sp>
      <p:sp>
        <p:nvSpPr>
          <p:cNvPr id="2741" name="Google Shape;2741;p35"/>
          <p:cNvSpPr/>
          <p:nvPr/>
        </p:nvSpPr>
        <p:spPr>
          <a:xfrm>
            <a:off x="2066114" y="3554997"/>
            <a:ext cx="2360400" cy="3999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BA8">
                  <a:shade val="30000"/>
                  <a:satMod val="115000"/>
                </a:srgbClr>
              </a:gs>
              <a:gs pos="50000">
                <a:srgbClr val="00BBA8">
                  <a:shade val="67500"/>
                  <a:satMod val="115000"/>
                </a:srgbClr>
              </a:gs>
              <a:gs pos="100000">
                <a:srgbClr val="00BBA8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pt-BR"/>
          </a:p>
        </p:txBody>
      </p:sp>
      <p:sp>
        <p:nvSpPr>
          <p:cNvPr id="2742" name="Google Shape;2742;p35"/>
          <p:cNvSpPr/>
          <p:nvPr/>
        </p:nvSpPr>
        <p:spPr>
          <a:xfrm>
            <a:off x="2066114" y="1919607"/>
            <a:ext cx="2360400" cy="3999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BA8">
                  <a:shade val="30000"/>
                  <a:satMod val="115000"/>
                </a:srgbClr>
              </a:gs>
              <a:gs pos="50000">
                <a:srgbClr val="00BBA8">
                  <a:shade val="67500"/>
                  <a:satMod val="115000"/>
                </a:srgbClr>
              </a:gs>
              <a:gs pos="100000">
                <a:srgbClr val="00BBA8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pt-BR"/>
          </a:p>
        </p:txBody>
      </p:sp>
      <p:sp>
        <p:nvSpPr>
          <p:cNvPr id="2743" name="Google Shape;2743;p3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AGENDA DA </a:t>
            </a:r>
            <a:r>
              <a:rPr lang="pt-BR">
                <a:solidFill>
                  <a:srgbClr val="00DAC0"/>
                </a:solidFill>
              </a:rPr>
              <a:t>OFICINA</a:t>
            </a:r>
          </a:p>
        </p:txBody>
      </p:sp>
      <p:sp>
        <p:nvSpPr>
          <p:cNvPr id="2744" name="Google Shape;2744;p35"/>
          <p:cNvSpPr txBox="1">
            <a:spLocks noGrp="1"/>
          </p:cNvSpPr>
          <p:nvPr>
            <p:ph type="title" idx="2"/>
          </p:nvPr>
        </p:nvSpPr>
        <p:spPr>
          <a:xfrm>
            <a:off x="2129564" y="198245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Aula 5</a:t>
            </a:r>
            <a:endParaRPr/>
          </a:p>
        </p:txBody>
      </p:sp>
      <p:sp>
        <p:nvSpPr>
          <p:cNvPr id="2745" name="Google Shape;2745;p35"/>
          <p:cNvSpPr txBox="1">
            <a:spLocks noGrp="1"/>
          </p:cNvSpPr>
          <p:nvPr>
            <p:ph type="subTitle" idx="1"/>
          </p:nvPr>
        </p:nvSpPr>
        <p:spPr>
          <a:xfrm>
            <a:off x="2129564" y="239105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 pitchFamily="2" charset="0"/>
              </a:rPr>
              <a:t>Criação do notebook da camada Silver</a:t>
            </a:r>
          </a:p>
        </p:txBody>
      </p:sp>
      <p:sp>
        <p:nvSpPr>
          <p:cNvPr id="2746" name="Google Shape;2746;p35"/>
          <p:cNvSpPr txBox="1">
            <a:spLocks noGrp="1"/>
          </p:cNvSpPr>
          <p:nvPr>
            <p:ph type="title" idx="3"/>
          </p:nvPr>
        </p:nvSpPr>
        <p:spPr>
          <a:xfrm>
            <a:off x="2129564" y="1345282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DAC0"/>
                </a:solidFill>
              </a:rPr>
              <a:t>22/10</a:t>
            </a:r>
          </a:p>
        </p:txBody>
      </p:sp>
      <p:sp>
        <p:nvSpPr>
          <p:cNvPr id="2747" name="Google Shape;2747;p35"/>
          <p:cNvSpPr txBox="1">
            <a:spLocks noGrp="1"/>
          </p:cNvSpPr>
          <p:nvPr>
            <p:ph type="title" idx="4"/>
          </p:nvPr>
        </p:nvSpPr>
        <p:spPr>
          <a:xfrm>
            <a:off x="4824164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Aula 6</a:t>
            </a:r>
            <a:endParaRPr/>
          </a:p>
        </p:txBody>
      </p:sp>
      <p:sp>
        <p:nvSpPr>
          <p:cNvPr id="2748" name="Google Shape;2748;p35"/>
          <p:cNvSpPr txBox="1">
            <a:spLocks noGrp="1"/>
          </p:cNvSpPr>
          <p:nvPr>
            <p:ph type="subTitle" idx="5"/>
          </p:nvPr>
        </p:nvSpPr>
        <p:spPr>
          <a:xfrm>
            <a:off x="4824164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 pitchFamily="2" charset="0"/>
              </a:rPr>
              <a:t>Criação do notebook da camada Gold</a:t>
            </a:r>
          </a:p>
        </p:txBody>
      </p:sp>
      <p:sp>
        <p:nvSpPr>
          <p:cNvPr id="2749" name="Google Shape;2749;p35"/>
          <p:cNvSpPr txBox="1">
            <a:spLocks noGrp="1"/>
          </p:cNvSpPr>
          <p:nvPr>
            <p:ph type="title" idx="6"/>
          </p:nvPr>
        </p:nvSpPr>
        <p:spPr>
          <a:xfrm>
            <a:off x="4824164" y="1345282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DAC0"/>
                </a:solidFill>
              </a:rPr>
              <a:t>29/10</a:t>
            </a:r>
          </a:p>
        </p:txBody>
      </p:sp>
      <p:sp>
        <p:nvSpPr>
          <p:cNvPr id="2750" name="Google Shape;2750;p35"/>
          <p:cNvSpPr txBox="1">
            <a:spLocks noGrp="1"/>
          </p:cNvSpPr>
          <p:nvPr>
            <p:ph type="title" idx="7"/>
          </p:nvPr>
        </p:nvSpPr>
        <p:spPr>
          <a:xfrm>
            <a:off x="2145464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Aula 7</a:t>
            </a:r>
            <a:endParaRPr/>
          </a:p>
        </p:txBody>
      </p:sp>
      <p:sp>
        <p:nvSpPr>
          <p:cNvPr id="2751" name="Google Shape;2751;p35"/>
          <p:cNvSpPr txBox="1">
            <a:spLocks noGrp="1"/>
          </p:cNvSpPr>
          <p:nvPr>
            <p:ph type="subTitle" idx="8"/>
          </p:nvPr>
        </p:nvSpPr>
        <p:spPr>
          <a:xfrm>
            <a:off x="2145464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 pitchFamily="2" charset="0"/>
              </a:rPr>
              <a:t>Introdução ao Power BI</a:t>
            </a:r>
          </a:p>
        </p:txBody>
      </p:sp>
      <p:sp>
        <p:nvSpPr>
          <p:cNvPr id="2752" name="Google Shape;2752;p35"/>
          <p:cNvSpPr txBox="1">
            <a:spLocks noGrp="1"/>
          </p:cNvSpPr>
          <p:nvPr>
            <p:ph type="title" idx="9"/>
          </p:nvPr>
        </p:nvSpPr>
        <p:spPr>
          <a:xfrm>
            <a:off x="2145464" y="2980672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DAC0"/>
                </a:solidFill>
              </a:rPr>
              <a:t>05/11</a:t>
            </a:r>
          </a:p>
        </p:txBody>
      </p:sp>
      <p:grpSp>
        <p:nvGrpSpPr>
          <p:cNvPr id="2762" name="Google Shape;2762;p35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2763" name="Google Shape;2763;p3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739;p35">
            <a:extLst>
              <a:ext uri="{FF2B5EF4-FFF2-40B4-BE49-F238E27FC236}">
                <a16:creationId xmlns:a16="http://schemas.microsoft.com/office/drawing/2014/main" id="{32ED634F-6F0C-556A-2915-D2E802AFE0B5}"/>
              </a:ext>
            </a:extLst>
          </p:cNvPr>
          <p:cNvSpPr/>
          <p:nvPr/>
        </p:nvSpPr>
        <p:spPr>
          <a:xfrm>
            <a:off x="4744814" y="3554992"/>
            <a:ext cx="2360400" cy="3999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BA8">
                  <a:shade val="30000"/>
                  <a:satMod val="115000"/>
                </a:srgbClr>
              </a:gs>
              <a:gs pos="50000">
                <a:srgbClr val="00BBA8">
                  <a:shade val="67500"/>
                  <a:satMod val="115000"/>
                </a:srgbClr>
              </a:gs>
              <a:gs pos="100000">
                <a:srgbClr val="00BBA8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pt-BR"/>
          </a:p>
        </p:txBody>
      </p:sp>
      <p:sp>
        <p:nvSpPr>
          <p:cNvPr id="21" name="Google Shape;2753;p35">
            <a:extLst>
              <a:ext uri="{FF2B5EF4-FFF2-40B4-BE49-F238E27FC236}">
                <a16:creationId xmlns:a16="http://schemas.microsoft.com/office/drawing/2014/main" id="{35A30186-9AF2-5DE8-178B-511B75675EF9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4808264" y="361784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Aula 8</a:t>
            </a:r>
            <a:endParaRPr/>
          </a:p>
        </p:txBody>
      </p:sp>
      <p:sp>
        <p:nvSpPr>
          <p:cNvPr id="22" name="Google Shape;2754;p35">
            <a:extLst>
              <a:ext uri="{FF2B5EF4-FFF2-40B4-BE49-F238E27FC236}">
                <a16:creationId xmlns:a16="http://schemas.microsoft.com/office/drawing/2014/main" id="{5C2DA8E2-8765-46AE-8C5B-1D7BF2A5097A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4808264" y="402644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 pitchFamily="2" charset="0"/>
              </a:rPr>
              <a:t>Desenvolvimento do Dashboard do Projeto</a:t>
            </a:r>
          </a:p>
        </p:txBody>
      </p:sp>
      <p:sp>
        <p:nvSpPr>
          <p:cNvPr id="23" name="Google Shape;2755;p35">
            <a:extLst>
              <a:ext uri="{FF2B5EF4-FFF2-40B4-BE49-F238E27FC236}">
                <a16:creationId xmlns:a16="http://schemas.microsoft.com/office/drawing/2014/main" id="{8C94657C-6E0E-F82A-3D0D-405A4A8FFE0C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808264" y="2980641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DAC0"/>
                </a:solidFill>
              </a:rPr>
              <a:t>12/11</a:t>
            </a:r>
          </a:p>
        </p:txBody>
      </p:sp>
    </p:spTree>
    <p:extLst>
      <p:ext uri="{BB962C8B-B14F-4D97-AF65-F5344CB8AC3E}">
        <p14:creationId xmlns:p14="http://schemas.microsoft.com/office/powerpoint/2010/main" val="3230933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784;p36">
            <a:extLst>
              <a:ext uri="{FF2B5EF4-FFF2-40B4-BE49-F238E27FC236}">
                <a16:creationId xmlns:a16="http://schemas.microsoft.com/office/drawing/2014/main" id="{2F4C7810-039D-74CF-0E7D-477C36B296EB}"/>
              </a:ext>
            </a:extLst>
          </p:cNvPr>
          <p:cNvGrpSpPr/>
          <p:nvPr/>
        </p:nvGrpSpPr>
        <p:grpSpPr>
          <a:xfrm rot="5400000">
            <a:off x="8921853" y="188437"/>
            <a:ext cx="98902" cy="553090"/>
            <a:chOff x="8921853" y="188437"/>
            <a:chExt cx="98902" cy="553090"/>
          </a:xfrm>
        </p:grpSpPr>
        <p:sp>
          <p:nvSpPr>
            <p:cNvPr id="18" name="Google Shape;2785;p36">
              <a:extLst>
                <a:ext uri="{FF2B5EF4-FFF2-40B4-BE49-F238E27FC236}">
                  <a16:creationId xmlns:a16="http://schemas.microsoft.com/office/drawing/2014/main" id="{E6C12886-6BDE-0366-5382-E8B560D382BE}"/>
                </a:ext>
              </a:extLst>
            </p:cNvPr>
            <p:cNvSpPr/>
            <p:nvPr/>
          </p:nvSpPr>
          <p:spPr>
            <a:xfrm>
              <a:off x="8921853" y="188437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86;p36">
              <a:extLst>
                <a:ext uri="{FF2B5EF4-FFF2-40B4-BE49-F238E27FC236}">
                  <a16:creationId xmlns:a16="http://schemas.microsoft.com/office/drawing/2014/main" id="{BBB3996B-F1BB-4052-94A8-0DE1DCF8DCA5}"/>
                </a:ext>
              </a:extLst>
            </p:cNvPr>
            <p:cNvSpPr/>
            <p:nvPr/>
          </p:nvSpPr>
          <p:spPr>
            <a:xfrm>
              <a:off x="8947342" y="215858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87;p36">
              <a:extLst>
                <a:ext uri="{FF2B5EF4-FFF2-40B4-BE49-F238E27FC236}">
                  <a16:creationId xmlns:a16="http://schemas.microsoft.com/office/drawing/2014/main" id="{FBCCD47D-2BAD-30AD-C1BF-454ECAFB9CBB}"/>
                </a:ext>
              </a:extLst>
            </p:cNvPr>
            <p:cNvSpPr/>
            <p:nvPr/>
          </p:nvSpPr>
          <p:spPr>
            <a:xfrm>
              <a:off x="8924938" y="649574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88;p36">
              <a:extLst>
                <a:ext uri="{FF2B5EF4-FFF2-40B4-BE49-F238E27FC236}">
                  <a16:creationId xmlns:a16="http://schemas.microsoft.com/office/drawing/2014/main" id="{E6D35ACD-7FA7-AEFE-6742-51D1DD191CAD}"/>
                </a:ext>
              </a:extLst>
            </p:cNvPr>
            <p:cNvSpPr/>
            <p:nvPr/>
          </p:nvSpPr>
          <p:spPr>
            <a:xfrm>
              <a:off x="8948869" y="674315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89;p36">
              <a:extLst>
                <a:ext uri="{FF2B5EF4-FFF2-40B4-BE49-F238E27FC236}">
                  <a16:creationId xmlns:a16="http://schemas.microsoft.com/office/drawing/2014/main" id="{3D1349A3-4980-E290-9F70-D3BF87C86BA9}"/>
                </a:ext>
              </a:extLst>
            </p:cNvPr>
            <p:cNvSpPr/>
            <p:nvPr/>
          </p:nvSpPr>
          <p:spPr>
            <a:xfrm>
              <a:off x="8965103" y="285749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2668;p33">
            <a:extLst>
              <a:ext uri="{FF2B5EF4-FFF2-40B4-BE49-F238E27FC236}">
                <a16:creationId xmlns:a16="http://schemas.microsoft.com/office/drawing/2014/main" id="{753CB109-A2FB-977F-91FA-3DF11476B1FF}"/>
              </a:ext>
            </a:extLst>
          </p:cNvPr>
          <p:cNvGrpSpPr/>
          <p:nvPr/>
        </p:nvGrpSpPr>
        <p:grpSpPr>
          <a:xfrm rot="16200000" flipH="1">
            <a:off x="-216418" y="4503932"/>
            <a:ext cx="1823016" cy="296643"/>
            <a:chOff x="-216417" y="4503931"/>
            <a:chExt cx="1823016" cy="296643"/>
          </a:xfrm>
        </p:grpSpPr>
        <p:sp>
          <p:nvSpPr>
            <p:cNvPr id="12" name="Google Shape;2669;p33">
              <a:extLst>
                <a:ext uri="{FF2B5EF4-FFF2-40B4-BE49-F238E27FC236}">
                  <a16:creationId xmlns:a16="http://schemas.microsoft.com/office/drawing/2014/main" id="{AA6886F2-C040-069A-281B-1EE6CE6A4CD3}"/>
                </a:ext>
              </a:extLst>
            </p:cNvPr>
            <p:cNvSpPr/>
            <p:nvPr/>
          </p:nvSpPr>
          <p:spPr>
            <a:xfrm>
              <a:off x="-117547" y="4649947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70;p33">
              <a:extLst>
                <a:ext uri="{FF2B5EF4-FFF2-40B4-BE49-F238E27FC236}">
                  <a16:creationId xmlns:a16="http://schemas.microsoft.com/office/drawing/2014/main" id="{05D6D5CE-194D-1851-9B64-AEECB9C8AD45}"/>
                </a:ext>
              </a:extLst>
            </p:cNvPr>
            <p:cNvSpPr/>
            <p:nvPr/>
          </p:nvSpPr>
          <p:spPr>
            <a:xfrm>
              <a:off x="379923" y="4503931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71;p33">
              <a:extLst>
                <a:ext uri="{FF2B5EF4-FFF2-40B4-BE49-F238E27FC236}">
                  <a16:creationId xmlns:a16="http://schemas.microsoft.com/office/drawing/2014/main" id="{7A34A0C8-2773-890D-7A37-5E76E983838A}"/>
                </a:ext>
              </a:extLst>
            </p:cNvPr>
            <p:cNvSpPr/>
            <p:nvPr/>
          </p:nvSpPr>
          <p:spPr>
            <a:xfrm>
              <a:off x="404633" y="4528672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72;p33">
              <a:extLst>
                <a:ext uri="{FF2B5EF4-FFF2-40B4-BE49-F238E27FC236}">
                  <a16:creationId xmlns:a16="http://schemas.microsoft.com/office/drawing/2014/main" id="{BCC3F2A2-4F6D-CE44-F9BE-6B5B2B8D18ED}"/>
                </a:ext>
              </a:extLst>
            </p:cNvPr>
            <p:cNvSpPr/>
            <p:nvPr/>
          </p:nvSpPr>
          <p:spPr>
            <a:xfrm>
              <a:off x="-216417" y="4603581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73;p33">
              <a:extLst>
                <a:ext uri="{FF2B5EF4-FFF2-40B4-BE49-F238E27FC236}">
                  <a16:creationId xmlns:a16="http://schemas.microsoft.com/office/drawing/2014/main" id="{E040E127-ABD5-4D2F-B723-6ACEC0424239}"/>
                </a:ext>
              </a:extLst>
            </p:cNvPr>
            <p:cNvSpPr/>
            <p:nvPr/>
          </p:nvSpPr>
          <p:spPr>
            <a:xfrm>
              <a:off x="-191676" y="4628291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74;p33">
              <a:extLst>
                <a:ext uri="{FF2B5EF4-FFF2-40B4-BE49-F238E27FC236}">
                  <a16:creationId xmlns:a16="http://schemas.microsoft.com/office/drawing/2014/main" id="{A551A528-4C45-BC1B-606C-B28015E9AB4A}"/>
                </a:ext>
              </a:extLst>
            </p:cNvPr>
            <p:cNvSpPr/>
            <p:nvPr/>
          </p:nvSpPr>
          <p:spPr>
            <a:xfrm>
              <a:off x="471845" y="4550297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772;p36">
            <a:extLst>
              <a:ext uri="{FF2B5EF4-FFF2-40B4-BE49-F238E27FC236}">
                <a16:creationId xmlns:a16="http://schemas.microsoft.com/office/drawing/2014/main" id="{C22786AA-B0C5-4C45-B36C-638F69BD54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40366" y="1030085"/>
            <a:ext cx="566326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bg1"/>
                </a:solidFill>
              </a:rPr>
              <a:t>MODELAGEM </a:t>
            </a:r>
            <a:r>
              <a:rPr lang="pt-BR">
                <a:solidFill>
                  <a:srgbClr val="00DAC0"/>
                </a:solidFill>
              </a:rPr>
              <a:t>DIMENSIONAL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Google Shape;2773;p36">
            <a:extLst>
              <a:ext uri="{FF2B5EF4-FFF2-40B4-BE49-F238E27FC236}">
                <a16:creationId xmlns:a16="http://schemas.microsoft.com/office/drawing/2014/main" id="{80B7FA3D-7C21-8A0C-CC98-0F47D776F6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40366" y="2475106"/>
            <a:ext cx="5663267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Montserrat" pitchFamily="2" charset="0"/>
              </a:rPr>
              <a:t>Modelagem dimensional é uma técnica de concepção e visualização utilizada em Business </a:t>
            </a:r>
            <a:r>
              <a:rPr lang="pt-BR" sz="1600" err="1">
                <a:latin typeface="Montserrat" pitchFamily="2" charset="0"/>
              </a:rPr>
              <a:t>Intelligence</a:t>
            </a:r>
            <a:r>
              <a:rPr lang="pt-BR" sz="1600">
                <a:latin typeface="Montserrat" pitchFamily="2" charset="0"/>
              </a:rPr>
              <a:t> (BI) para </a:t>
            </a:r>
            <a:r>
              <a:rPr lang="pt-BR" sz="1600" b="1">
                <a:latin typeface="Montserrat" pitchFamily="2" charset="0"/>
              </a:rPr>
              <a:t>organizar dados </a:t>
            </a:r>
            <a:r>
              <a:rPr lang="pt-BR" sz="1600">
                <a:latin typeface="Montserrat" pitchFamily="2" charset="0"/>
              </a:rPr>
              <a:t>em um </a:t>
            </a:r>
            <a:r>
              <a:rPr lang="pt-BR" sz="1600" b="1">
                <a:latin typeface="Montserrat" pitchFamily="2" charset="0"/>
              </a:rPr>
              <a:t>modelo lógico </a:t>
            </a:r>
            <a:r>
              <a:rPr lang="pt-BR" sz="1600">
                <a:latin typeface="Montserrat" pitchFamily="2" charset="0"/>
              </a:rPr>
              <a:t>e </a:t>
            </a:r>
            <a:r>
              <a:rPr lang="pt-BR" sz="1600" b="1">
                <a:latin typeface="Montserrat" pitchFamily="2" charset="0"/>
              </a:rPr>
              <a:t>facilitar a análise</a:t>
            </a:r>
            <a:r>
              <a:rPr lang="pt-BR" sz="1600">
                <a:latin typeface="Montserrat" pitchFamily="2" charset="0"/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>
              <a:latin typeface="Montserrat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Montserrat" pitchFamily="2" charset="0"/>
              </a:rPr>
              <a:t>Nesse tipo de modelagem, os dados (</a:t>
            </a:r>
            <a:r>
              <a:rPr lang="pt-BR" sz="1600" b="1">
                <a:latin typeface="Montserrat" pitchFamily="2" charset="0"/>
              </a:rPr>
              <a:t>Fatos</a:t>
            </a:r>
            <a:r>
              <a:rPr lang="pt-BR" sz="1600">
                <a:latin typeface="Montserrat" pitchFamily="2" charset="0"/>
              </a:rPr>
              <a:t>) são organizados em torno de um conjunto de </a:t>
            </a:r>
            <a:r>
              <a:rPr lang="pt-BR" sz="1600" b="1">
                <a:latin typeface="Montserrat" pitchFamily="2" charset="0"/>
              </a:rPr>
              <a:t>dimensões</a:t>
            </a:r>
            <a:r>
              <a:rPr lang="pt-BR" sz="1600">
                <a:latin typeface="Montserrat" pitchFamily="2" charset="0"/>
              </a:rPr>
              <a:t> (por exemplo, tempo, produto, cliente) e medidas (por exemplo, vendas, receita, lucro) que descrevem o negócio.</a:t>
            </a:r>
            <a:endParaRPr sz="160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392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71">
          <a:extLst>
            <a:ext uri="{FF2B5EF4-FFF2-40B4-BE49-F238E27FC236}">
              <a16:creationId xmlns:a16="http://schemas.microsoft.com/office/drawing/2014/main" id="{EFDE5A72-2317-C48E-170E-FF79EEC7D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668;p33">
            <a:extLst>
              <a:ext uri="{FF2B5EF4-FFF2-40B4-BE49-F238E27FC236}">
                <a16:creationId xmlns:a16="http://schemas.microsoft.com/office/drawing/2014/main" id="{61C94B05-BBFA-90DE-2DEA-3EC090A9BAB2}"/>
              </a:ext>
            </a:extLst>
          </p:cNvPr>
          <p:cNvGrpSpPr/>
          <p:nvPr/>
        </p:nvGrpSpPr>
        <p:grpSpPr>
          <a:xfrm rot="16200000" flipH="1">
            <a:off x="-216418" y="4503932"/>
            <a:ext cx="1823016" cy="296643"/>
            <a:chOff x="-216417" y="4503931"/>
            <a:chExt cx="1823016" cy="296643"/>
          </a:xfrm>
        </p:grpSpPr>
        <p:sp>
          <p:nvSpPr>
            <p:cNvPr id="12" name="Google Shape;2669;p33">
              <a:extLst>
                <a:ext uri="{FF2B5EF4-FFF2-40B4-BE49-F238E27FC236}">
                  <a16:creationId xmlns:a16="http://schemas.microsoft.com/office/drawing/2014/main" id="{978A8A10-79BD-0200-8020-0928B496D8FA}"/>
                </a:ext>
              </a:extLst>
            </p:cNvPr>
            <p:cNvSpPr/>
            <p:nvPr/>
          </p:nvSpPr>
          <p:spPr>
            <a:xfrm>
              <a:off x="-117547" y="4649947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70;p33">
              <a:extLst>
                <a:ext uri="{FF2B5EF4-FFF2-40B4-BE49-F238E27FC236}">
                  <a16:creationId xmlns:a16="http://schemas.microsoft.com/office/drawing/2014/main" id="{842D6AE6-8B6A-E49C-CCC5-C0C228EF0F86}"/>
                </a:ext>
              </a:extLst>
            </p:cNvPr>
            <p:cNvSpPr/>
            <p:nvPr/>
          </p:nvSpPr>
          <p:spPr>
            <a:xfrm>
              <a:off x="379923" y="4503931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71;p33">
              <a:extLst>
                <a:ext uri="{FF2B5EF4-FFF2-40B4-BE49-F238E27FC236}">
                  <a16:creationId xmlns:a16="http://schemas.microsoft.com/office/drawing/2014/main" id="{06C94EC8-D941-70F5-8D73-64709B177EA0}"/>
                </a:ext>
              </a:extLst>
            </p:cNvPr>
            <p:cNvSpPr/>
            <p:nvPr/>
          </p:nvSpPr>
          <p:spPr>
            <a:xfrm>
              <a:off x="404633" y="4528672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72;p33">
              <a:extLst>
                <a:ext uri="{FF2B5EF4-FFF2-40B4-BE49-F238E27FC236}">
                  <a16:creationId xmlns:a16="http://schemas.microsoft.com/office/drawing/2014/main" id="{37E7995B-25A2-B7F8-A3B3-AEF1ABFFB7FB}"/>
                </a:ext>
              </a:extLst>
            </p:cNvPr>
            <p:cNvSpPr/>
            <p:nvPr/>
          </p:nvSpPr>
          <p:spPr>
            <a:xfrm>
              <a:off x="-216417" y="4603581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73;p33">
              <a:extLst>
                <a:ext uri="{FF2B5EF4-FFF2-40B4-BE49-F238E27FC236}">
                  <a16:creationId xmlns:a16="http://schemas.microsoft.com/office/drawing/2014/main" id="{61563ED9-33F3-E3DE-51FE-3044E7751BC2}"/>
                </a:ext>
              </a:extLst>
            </p:cNvPr>
            <p:cNvSpPr/>
            <p:nvPr/>
          </p:nvSpPr>
          <p:spPr>
            <a:xfrm>
              <a:off x="-191676" y="4628291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74;p33">
              <a:extLst>
                <a:ext uri="{FF2B5EF4-FFF2-40B4-BE49-F238E27FC236}">
                  <a16:creationId xmlns:a16="http://schemas.microsoft.com/office/drawing/2014/main" id="{ABAA676E-EA7F-22EB-FBC0-2B332BE51620}"/>
                </a:ext>
              </a:extLst>
            </p:cNvPr>
            <p:cNvSpPr/>
            <p:nvPr/>
          </p:nvSpPr>
          <p:spPr>
            <a:xfrm>
              <a:off x="471845" y="4550297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772;p36">
            <a:extLst>
              <a:ext uri="{FF2B5EF4-FFF2-40B4-BE49-F238E27FC236}">
                <a16:creationId xmlns:a16="http://schemas.microsoft.com/office/drawing/2014/main" id="{08E19BCD-380A-09F2-E718-6BF4BBF28E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40366" y="777324"/>
            <a:ext cx="566326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bg1"/>
                </a:solidFill>
              </a:rPr>
              <a:t>MODELAGEM </a:t>
            </a:r>
            <a:r>
              <a:rPr lang="pt-BR">
                <a:solidFill>
                  <a:srgbClr val="00DAC0"/>
                </a:solidFill>
              </a:rPr>
              <a:t>DIMENSIONAL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Google Shape;2773;p36">
            <a:extLst>
              <a:ext uri="{FF2B5EF4-FFF2-40B4-BE49-F238E27FC236}">
                <a16:creationId xmlns:a16="http://schemas.microsoft.com/office/drawing/2014/main" id="{4EA296A0-D13D-530C-A3A6-A60593E178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88031" y="2399532"/>
            <a:ext cx="5967935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Montserrat" pitchFamily="2" charset="0"/>
              </a:rPr>
              <a:t>O objetivo da modelagem dimensional é fornecer uma </a:t>
            </a:r>
            <a:r>
              <a:rPr lang="pt-BR" sz="1600" b="1">
                <a:latin typeface="Montserrat" pitchFamily="2" charset="0"/>
              </a:rPr>
              <a:t>estrutura de dados intuitiva e flexível </a:t>
            </a:r>
            <a:r>
              <a:rPr lang="pt-BR" sz="1600">
                <a:latin typeface="Montserrat" pitchFamily="2" charset="0"/>
              </a:rPr>
              <a:t>que possa ser facilmente explorada pelos usuários finais, permitindo que eles realizem análises e tomem decisões com base nas informações disponíveis.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>
              <a:latin typeface="Montserrat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Montserrat" pitchFamily="2" charset="0"/>
              </a:rPr>
              <a:t>Essa abordagem é amplamente utilizada em data </a:t>
            </a:r>
            <a:r>
              <a:rPr lang="pt-BR" sz="1600" err="1">
                <a:latin typeface="Montserrat" pitchFamily="2" charset="0"/>
              </a:rPr>
              <a:t>warehouses</a:t>
            </a:r>
            <a:r>
              <a:rPr lang="pt-BR" sz="1600">
                <a:latin typeface="Montserrat" pitchFamily="2" charset="0"/>
              </a:rPr>
              <a:t> e outras soluções de BI para suportar a geração de relatórios, análises ad hoc e ferramentas de visualização de dados.</a:t>
            </a:r>
            <a:endParaRPr sz="1600">
              <a:latin typeface="Montserrat" pitchFamily="2" charset="0"/>
            </a:endParaRPr>
          </a:p>
        </p:txBody>
      </p:sp>
      <p:grpSp>
        <p:nvGrpSpPr>
          <p:cNvPr id="4" name="Google Shape;2762;p35">
            <a:extLst>
              <a:ext uri="{FF2B5EF4-FFF2-40B4-BE49-F238E27FC236}">
                <a16:creationId xmlns:a16="http://schemas.microsoft.com/office/drawing/2014/main" id="{9234210D-59E6-8653-6A65-A0ACDBB26536}"/>
              </a:ext>
            </a:extLst>
          </p:cNvPr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5" name="Google Shape;2763;p35">
              <a:extLst>
                <a:ext uri="{FF2B5EF4-FFF2-40B4-BE49-F238E27FC236}">
                  <a16:creationId xmlns:a16="http://schemas.microsoft.com/office/drawing/2014/main" id="{593BF9E1-8B00-BD5B-94CC-529AC99434F9}"/>
                </a:ext>
              </a:extLst>
            </p:cNvPr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64;p35">
              <a:extLst>
                <a:ext uri="{FF2B5EF4-FFF2-40B4-BE49-F238E27FC236}">
                  <a16:creationId xmlns:a16="http://schemas.microsoft.com/office/drawing/2014/main" id="{6983B0DC-98DC-6B75-3208-D18A7BF73EC6}"/>
                </a:ext>
              </a:extLst>
            </p:cNvPr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65;p35">
              <a:extLst>
                <a:ext uri="{FF2B5EF4-FFF2-40B4-BE49-F238E27FC236}">
                  <a16:creationId xmlns:a16="http://schemas.microsoft.com/office/drawing/2014/main" id="{CC41A570-2FE7-FF03-C6F4-4DB87F5F0149}"/>
                </a:ext>
              </a:extLst>
            </p:cNvPr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66;p35">
              <a:extLst>
                <a:ext uri="{FF2B5EF4-FFF2-40B4-BE49-F238E27FC236}">
                  <a16:creationId xmlns:a16="http://schemas.microsoft.com/office/drawing/2014/main" id="{6E331C37-24B7-42E9-F823-A745B0A13F9E}"/>
                </a:ext>
              </a:extLst>
            </p:cNvPr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67;p35">
              <a:extLst>
                <a:ext uri="{FF2B5EF4-FFF2-40B4-BE49-F238E27FC236}">
                  <a16:creationId xmlns:a16="http://schemas.microsoft.com/office/drawing/2014/main" id="{10B3A060-AB75-FF69-0A02-6BC3C1C1E55B}"/>
                </a:ext>
              </a:extLst>
            </p:cNvPr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7697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71">
          <a:extLst>
            <a:ext uri="{FF2B5EF4-FFF2-40B4-BE49-F238E27FC236}">
              <a16:creationId xmlns:a16="http://schemas.microsoft.com/office/drawing/2014/main" id="{53DF362A-15AA-6299-FE41-A21A18883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742;p35">
            <a:extLst>
              <a:ext uri="{FF2B5EF4-FFF2-40B4-BE49-F238E27FC236}">
                <a16:creationId xmlns:a16="http://schemas.microsoft.com/office/drawing/2014/main" id="{0E2FA774-99DE-0FD7-D3DE-7F8ECC4D85A1}"/>
              </a:ext>
            </a:extLst>
          </p:cNvPr>
          <p:cNvSpPr/>
          <p:nvPr/>
        </p:nvSpPr>
        <p:spPr>
          <a:xfrm>
            <a:off x="1699735" y="2695948"/>
            <a:ext cx="2256807" cy="3999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BA8">
                  <a:shade val="30000"/>
                  <a:satMod val="115000"/>
                </a:srgbClr>
              </a:gs>
              <a:gs pos="50000">
                <a:srgbClr val="00BBA8">
                  <a:shade val="67500"/>
                  <a:satMod val="115000"/>
                </a:srgbClr>
              </a:gs>
              <a:gs pos="100000">
                <a:srgbClr val="00BBA8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pt-BR"/>
          </a:p>
        </p:txBody>
      </p:sp>
      <p:sp>
        <p:nvSpPr>
          <p:cNvPr id="16" name="Google Shape;3014;p41">
            <a:extLst>
              <a:ext uri="{FF2B5EF4-FFF2-40B4-BE49-F238E27FC236}">
                <a16:creationId xmlns:a16="http://schemas.microsoft.com/office/drawing/2014/main" id="{7E3F0E5E-29B9-7E19-056D-0D916E722F2C}"/>
              </a:ext>
            </a:extLst>
          </p:cNvPr>
          <p:cNvSpPr txBox="1">
            <a:spLocks/>
          </p:cNvSpPr>
          <p:nvPr/>
        </p:nvSpPr>
        <p:spPr>
          <a:xfrm>
            <a:off x="1699735" y="2757999"/>
            <a:ext cx="226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lt1"/>
              </a:buClr>
              <a:buSzPts val="2000"/>
              <a:buFont typeface="Exo"/>
              <a:buNone/>
              <a:defRPr sz="1800" b="1">
                <a:solidFill>
                  <a:schemeClr val="lt1"/>
                </a:solidFill>
                <a:latin typeface="Exo"/>
                <a:ea typeface="Exo"/>
                <a:cs typeface="Exo"/>
              </a:defRPr>
            </a:lvl1pPr>
            <a:lvl2pPr algn="ctr">
              <a:buClr>
                <a:schemeClr val="lt1"/>
              </a:buClr>
              <a:buSzPts val="2000"/>
              <a:buFont typeface="Exo"/>
              <a:buNone/>
              <a:defRPr sz="2000">
                <a:solidFill>
                  <a:schemeClr val="lt1"/>
                </a:solidFill>
                <a:latin typeface="Exo"/>
                <a:ea typeface="Exo"/>
                <a:cs typeface="Exo"/>
              </a:defRPr>
            </a:lvl2pPr>
            <a:lvl3pPr algn="ctr">
              <a:buClr>
                <a:schemeClr val="lt1"/>
              </a:buClr>
              <a:buSzPts val="2000"/>
              <a:buFont typeface="Exo"/>
              <a:buNone/>
              <a:defRPr sz="2000">
                <a:solidFill>
                  <a:schemeClr val="lt1"/>
                </a:solidFill>
                <a:latin typeface="Exo"/>
                <a:ea typeface="Exo"/>
                <a:cs typeface="Exo"/>
              </a:defRPr>
            </a:lvl3pPr>
            <a:lvl4pPr algn="ctr">
              <a:buClr>
                <a:schemeClr val="lt1"/>
              </a:buClr>
              <a:buSzPts val="2000"/>
              <a:buFont typeface="Exo"/>
              <a:buNone/>
              <a:defRPr sz="2000">
                <a:solidFill>
                  <a:schemeClr val="lt1"/>
                </a:solidFill>
                <a:latin typeface="Exo"/>
                <a:ea typeface="Exo"/>
                <a:cs typeface="Exo"/>
              </a:defRPr>
            </a:lvl4pPr>
            <a:lvl5pPr algn="ctr">
              <a:buClr>
                <a:schemeClr val="lt1"/>
              </a:buClr>
              <a:buSzPts val="2000"/>
              <a:buFont typeface="Exo"/>
              <a:buNone/>
              <a:defRPr sz="2000">
                <a:solidFill>
                  <a:schemeClr val="lt1"/>
                </a:solidFill>
                <a:latin typeface="Exo"/>
                <a:ea typeface="Exo"/>
                <a:cs typeface="Exo"/>
              </a:defRPr>
            </a:lvl5pPr>
            <a:lvl6pPr algn="ctr">
              <a:buClr>
                <a:schemeClr val="lt1"/>
              </a:buClr>
              <a:buSzPts val="2000"/>
              <a:buFont typeface="Exo"/>
              <a:buNone/>
              <a:defRPr sz="2000">
                <a:solidFill>
                  <a:schemeClr val="lt1"/>
                </a:solidFill>
                <a:latin typeface="Exo"/>
                <a:ea typeface="Exo"/>
                <a:cs typeface="Exo"/>
              </a:defRPr>
            </a:lvl6pPr>
            <a:lvl7pPr algn="ctr">
              <a:buClr>
                <a:schemeClr val="lt1"/>
              </a:buClr>
              <a:buSzPts val="2000"/>
              <a:buFont typeface="Exo"/>
              <a:buNone/>
              <a:defRPr sz="2000">
                <a:solidFill>
                  <a:schemeClr val="lt1"/>
                </a:solidFill>
                <a:latin typeface="Exo"/>
                <a:ea typeface="Exo"/>
                <a:cs typeface="Exo"/>
              </a:defRPr>
            </a:lvl7pPr>
            <a:lvl8pPr algn="ctr">
              <a:buClr>
                <a:schemeClr val="lt1"/>
              </a:buClr>
              <a:buSzPts val="2000"/>
              <a:buFont typeface="Exo"/>
              <a:buNone/>
              <a:defRPr sz="2000">
                <a:solidFill>
                  <a:schemeClr val="lt1"/>
                </a:solidFill>
                <a:latin typeface="Exo"/>
                <a:ea typeface="Exo"/>
                <a:cs typeface="Exo"/>
              </a:defRPr>
            </a:lvl8pPr>
            <a:lvl9pPr algn="ctr">
              <a:buClr>
                <a:schemeClr val="lt1"/>
              </a:buClr>
              <a:buSzPts val="2000"/>
              <a:buFont typeface="Exo"/>
              <a:buNone/>
              <a:defRPr sz="2000">
                <a:solidFill>
                  <a:schemeClr val="lt1"/>
                </a:solidFill>
                <a:latin typeface="Exo"/>
                <a:ea typeface="Exo"/>
                <a:cs typeface="Exo"/>
              </a:defRPr>
            </a:lvl9pPr>
          </a:lstStyle>
          <a:p>
            <a:r>
              <a:rPr lang="pt-BR"/>
              <a:t>Fato</a:t>
            </a:r>
          </a:p>
        </p:txBody>
      </p:sp>
      <p:sp>
        <p:nvSpPr>
          <p:cNvPr id="40" name="Google Shape;3015;p41">
            <a:extLst>
              <a:ext uri="{FF2B5EF4-FFF2-40B4-BE49-F238E27FC236}">
                <a16:creationId xmlns:a16="http://schemas.microsoft.com/office/drawing/2014/main" id="{457D6B5D-09CE-8605-D15F-A1FEE09F68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29323" y="3269451"/>
            <a:ext cx="2797629" cy="6334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 pitchFamily="2" charset="0"/>
              </a:rPr>
              <a:t>São dados quantitativos ou métricas, como vendas ou lucros, registrados em tabelas de fato</a:t>
            </a:r>
            <a:endParaRPr lang="en-US" sz="1200">
              <a:latin typeface="Montserrat" pitchFamily="2" charset="0"/>
            </a:endParaRPr>
          </a:p>
        </p:txBody>
      </p:sp>
      <p:grpSp>
        <p:nvGrpSpPr>
          <p:cNvPr id="2786" name="Agrupar 2785">
            <a:extLst>
              <a:ext uri="{FF2B5EF4-FFF2-40B4-BE49-F238E27FC236}">
                <a16:creationId xmlns:a16="http://schemas.microsoft.com/office/drawing/2014/main" id="{9995E3D6-4A8D-AE06-288F-4ED37E297887}"/>
              </a:ext>
            </a:extLst>
          </p:cNvPr>
          <p:cNvGrpSpPr/>
          <p:nvPr/>
        </p:nvGrpSpPr>
        <p:grpSpPr>
          <a:xfrm>
            <a:off x="4944000" y="2695948"/>
            <a:ext cx="2797629" cy="1457616"/>
            <a:chOff x="4644357" y="2710807"/>
            <a:chExt cx="2797629" cy="1457616"/>
          </a:xfrm>
        </p:grpSpPr>
        <p:sp>
          <p:nvSpPr>
            <p:cNvPr id="42" name="Google Shape;2742;p35">
              <a:extLst>
                <a:ext uri="{FF2B5EF4-FFF2-40B4-BE49-F238E27FC236}">
                  <a16:creationId xmlns:a16="http://schemas.microsoft.com/office/drawing/2014/main" id="{A9FACED0-B1B3-D99F-CE90-1BB4199FA431}"/>
                </a:ext>
              </a:extLst>
            </p:cNvPr>
            <p:cNvSpPr/>
            <p:nvPr/>
          </p:nvSpPr>
          <p:spPr>
            <a:xfrm>
              <a:off x="4888735" y="2710807"/>
              <a:ext cx="2256807" cy="3999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BBA8">
                    <a:shade val="30000"/>
                    <a:satMod val="115000"/>
                  </a:srgbClr>
                </a:gs>
                <a:gs pos="50000">
                  <a:srgbClr val="00BBA8">
                    <a:shade val="67500"/>
                    <a:satMod val="115000"/>
                  </a:srgbClr>
                </a:gs>
                <a:gs pos="100000">
                  <a:srgbClr val="00BBA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pt-BR"/>
            </a:p>
          </p:txBody>
        </p:sp>
        <p:grpSp>
          <p:nvGrpSpPr>
            <p:cNvPr id="2785" name="Agrupar 2784">
              <a:extLst>
                <a:ext uri="{FF2B5EF4-FFF2-40B4-BE49-F238E27FC236}">
                  <a16:creationId xmlns:a16="http://schemas.microsoft.com/office/drawing/2014/main" id="{0EA8B978-8DC2-177C-433E-4E2C7F349E39}"/>
                </a:ext>
              </a:extLst>
            </p:cNvPr>
            <p:cNvGrpSpPr/>
            <p:nvPr/>
          </p:nvGrpSpPr>
          <p:grpSpPr>
            <a:xfrm>
              <a:off x="4644357" y="2772858"/>
              <a:ext cx="2797629" cy="1395565"/>
              <a:chOff x="4644357" y="2772858"/>
              <a:chExt cx="2797629" cy="1395565"/>
            </a:xfrm>
          </p:grpSpPr>
          <p:sp>
            <p:nvSpPr>
              <p:cNvPr id="41" name="Google Shape;3017;p41">
                <a:extLst>
                  <a:ext uri="{FF2B5EF4-FFF2-40B4-BE49-F238E27FC236}">
                    <a16:creationId xmlns:a16="http://schemas.microsoft.com/office/drawing/2014/main" id="{7FFEA7BD-8FC0-9038-BC8F-43AFEF42C3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44357" y="3418123"/>
                <a:ext cx="2797629" cy="7503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pt-BR" sz="1200">
                    <a:solidFill>
                      <a:schemeClr val="bg1"/>
                    </a:solidFill>
                    <a:latin typeface="Montserrat" pitchFamily="2" charset="0"/>
                  </a:rPr>
                  <a:t>São dados qualitativos que contextualizam os fatos, como data, produto ou região, armazenados em tabelas de dimensões</a:t>
                </a:r>
                <a:endParaRPr lang="en-US" sz="1200">
                  <a:solidFill>
                    <a:schemeClr val="bg1"/>
                  </a:solidFill>
                  <a:latin typeface="Montserrat" pitchFamily="2" charset="0"/>
                </a:endParaRPr>
              </a:p>
            </p:txBody>
          </p:sp>
          <p:sp>
            <p:nvSpPr>
              <p:cNvPr id="43" name="Google Shape;3014;p41">
                <a:extLst>
                  <a:ext uri="{FF2B5EF4-FFF2-40B4-BE49-F238E27FC236}">
                    <a16:creationId xmlns:a16="http://schemas.microsoft.com/office/drawing/2014/main" id="{482A2236-8A33-7441-934B-40BEEEBD39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4338" y="2772858"/>
                <a:ext cx="2265600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Exo"/>
                  <a:buNone/>
                  <a:defRPr sz="1800" b="1" i="0" u="none" strike="noStrike" cap="none">
                    <a:solidFill>
                      <a:schemeClr val="lt1"/>
                    </a:solidFill>
                    <a:latin typeface="Exo"/>
                    <a:ea typeface="Exo"/>
                    <a:cs typeface="Exo"/>
                    <a:sym typeface="Exo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Exo"/>
                  <a:buNone/>
                  <a:defRPr sz="2000" b="0" i="0" u="none" strike="noStrike" cap="none">
                    <a:solidFill>
                      <a:schemeClr val="lt1"/>
                    </a:solidFill>
                    <a:latin typeface="Exo"/>
                    <a:ea typeface="Exo"/>
                    <a:cs typeface="Exo"/>
                    <a:sym typeface="Exo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Exo"/>
                  <a:buNone/>
                  <a:defRPr sz="2000" b="0" i="0" u="none" strike="noStrike" cap="none">
                    <a:solidFill>
                      <a:schemeClr val="lt1"/>
                    </a:solidFill>
                    <a:latin typeface="Exo"/>
                    <a:ea typeface="Exo"/>
                    <a:cs typeface="Exo"/>
                    <a:sym typeface="Exo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Exo"/>
                  <a:buNone/>
                  <a:defRPr sz="2000" b="0" i="0" u="none" strike="noStrike" cap="none">
                    <a:solidFill>
                      <a:schemeClr val="lt1"/>
                    </a:solidFill>
                    <a:latin typeface="Exo"/>
                    <a:ea typeface="Exo"/>
                    <a:cs typeface="Exo"/>
                    <a:sym typeface="Exo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Exo"/>
                  <a:buNone/>
                  <a:defRPr sz="2000" b="0" i="0" u="none" strike="noStrike" cap="none">
                    <a:solidFill>
                      <a:schemeClr val="lt1"/>
                    </a:solidFill>
                    <a:latin typeface="Exo"/>
                    <a:ea typeface="Exo"/>
                    <a:cs typeface="Exo"/>
                    <a:sym typeface="Exo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Exo"/>
                  <a:buNone/>
                  <a:defRPr sz="2000" b="0" i="0" u="none" strike="noStrike" cap="none">
                    <a:solidFill>
                      <a:schemeClr val="lt1"/>
                    </a:solidFill>
                    <a:latin typeface="Exo"/>
                    <a:ea typeface="Exo"/>
                    <a:cs typeface="Exo"/>
                    <a:sym typeface="Exo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Exo"/>
                  <a:buNone/>
                  <a:defRPr sz="2000" b="0" i="0" u="none" strike="noStrike" cap="none">
                    <a:solidFill>
                      <a:schemeClr val="lt1"/>
                    </a:solidFill>
                    <a:latin typeface="Exo"/>
                    <a:ea typeface="Exo"/>
                    <a:cs typeface="Exo"/>
                    <a:sym typeface="Exo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Exo"/>
                  <a:buNone/>
                  <a:defRPr sz="2000" b="0" i="0" u="none" strike="noStrike" cap="none">
                    <a:solidFill>
                      <a:schemeClr val="lt1"/>
                    </a:solidFill>
                    <a:latin typeface="Exo"/>
                    <a:ea typeface="Exo"/>
                    <a:cs typeface="Exo"/>
                    <a:sym typeface="Exo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Exo"/>
                  <a:buNone/>
                  <a:defRPr sz="2000" b="0" i="0" u="none" strike="noStrike" cap="none">
                    <a:solidFill>
                      <a:schemeClr val="lt1"/>
                    </a:solidFill>
                    <a:latin typeface="Exo"/>
                    <a:ea typeface="Exo"/>
                    <a:cs typeface="Exo"/>
                    <a:sym typeface="Exo"/>
                  </a:defRPr>
                </a:lvl9pPr>
              </a:lstStyle>
              <a:p>
                <a:r>
                  <a:rPr lang="pt-BR"/>
                  <a:t>Dimensão</a:t>
                </a:r>
              </a:p>
            </p:txBody>
          </p:sp>
        </p:grpSp>
      </p:grpSp>
      <p:sp>
        <p:nvSpPr>
          <p:cNvPr id="44" name="Google Shape;2772;p36">
            <a:extLst>
              <a:ext uri="{FF2B5EF4-FFF2-40B4-BE49-F238E27FC236}">
                <a16:creationId xmlns:a16="http://schemas.microsoft.com/office/drawing/2014/main" id="{F6EEB016-B403-C36C-57FB-3D0F09CFBC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9520" y="483152"/>
            <a:ext cx="783301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FATO</a:t>
            </a:r>
            <a:r>
              <a:rPr lang="pt-BR">
                <a:solidFill>
                  <a:srgbClr val="00DAC0"/>
                </a:solidFill>
              </a:rPr>
              <a:t> VS</a:t>
            </a:r>
            <a:r>
              <a:rPr lang="pt-BR">
                <a:solidFill>
                  <a:schemeClr val="bg1"/>
                </a:solidFill>
              </a:rPr>
              <a:t> DIMENSÃO</a:t>
            </a:r>
          </a:p>
        </p:txBody>
      </p:sp>
      <p:sp>
        <p:nvSpPr>
          <p:cNvPr id="48" name="Google Shape;3005;p40">
            <a:extLst>
              <a:ext uri="{FF2B5EF4-FFF2-40B4-BE49-F238E27FC236}">
                <a16:creationId xmlns:a16="http://schemas.microsoft.com/office/drawing/2014/main" id="{7E69A07B-AC77-41E6-EECC-C61910C62AAD}"/>
              </a:ext>
            </a:extLst>
          </p:cNvPr>
          <p:cNvSpPr/>
          <p:nvPr/>
        </p:nvSpPr>
        <p:spPr>
          <a:xfrm rot="10800000" flipH="1">
            <a:off x="-1339209" y="4519484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3124;p43">
            <a:extLst>
              <a:ext uri="{FF2B5EF4-FFF2-40B4-BE49-F238E27FC236}">
                <a16:creationId xmlns:a16="http://schemas.microsoft.com/office/drawing/2014/main" id="{8C1ED0A5-46FD-59FE-1889-398042FF5368}"/>
              </a:ext>
            </a:extLst>
          </p:cNvPr>
          <p:cNvGrpSpPr/>
          <p:nvPr/>
        </p:nvGrpSpPr>
        <p:grpSpPr>
          <a:xfrm flipH="1">
            <a:off x="8355682" y="318159"/>
            <a:ext cx="1362102" cy="164994"/>
            <a:chOff x="8183182" y="663852"/>
            <a:chExt cx="1475028" cy="178673"/>
          </a:xfrm>
        </p:grpSpPr>
        <p:grpSp>
          <p:nvGrpSpPr>
            <p:cNvPr id="50" name="Google Shape;3125;p43">
              <a:extLst>
                <a:ext uri="{FF2B5EF4-FFF2-40B4-BE49-F238E27FC236}">
                  <a16:creationId xmlns:a16="http://schemas.microsoft.com/office/drawing/2014/main" id="{016DA5B6-910F-5A17-3269-B249862C5F90}"/>
                </a:ext>
              </a:extLst>
            </p:cNvPr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56" name="Google Shape;3126;p43">
                <a:extLst>
                  <a:ext uri="{FF2B5EF4-FFF2-40B4-BE49-F238E27FC236}">
                    <a16:creationId xmlns:a16="http://schemas.microsoft.com/office/drawing/2014/main" id="{A74102E8-26FC-33EC-6165-E686BC5C7295}"/>
                  </a:ext>
                </a:extLst>
              </p:cNvPr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3127;p43">
                <a:extLst>
                  <a:ext uri="{FF2B5EF4-FFF2-40B4-BE49-F238E27FC236}">
                    <a16:creationId xmlns:a16="http://schemas.microsoft.com/office/drawing/2014/main" id="{9CF29C2A-1220-4151-0C24-7AFD02B6C224}"/>
                  </a:ext>
                </a:extLst>
              </p:cNvPr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3128;p43">
                <a:extLst>
                  <a:ext uri="{FF2B5EF4-FFF2-40B4-BE49-F238E27FC236}">
                    <a16:creationId xmlns:a16="http://schemas.microsoft.com/office/drawing/2014/main" id="{AF0CE3BE-C6B7-0283-60F5-FD5C98685003}"/>
                  </a:ext>
                </a:extLst>
              </p:cNvPr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3129;p43">
                <a:extLst>
                  <a:ext uri="{FF2B5EF4-FFF2-40B4-BE49-F238E27FC236}">
                    <a16:creationId xmlns:a16="http://schemas.microsoft.com/office/drawing/2014/main" id="{579E1BBF-C1D1-5F91-341A-EBDD6BBE3572}"/>
                  </a:ext>
                </a:extLst>
              </p:cNvPr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3130;p43">
                <a:extLst>
                  <a:ext uri="{FF2B5EF4-FFF2-40B4-BE49-F238E27FC236}">
                    <a16:creationId xmlns:a16="http://schemas.microsoft.com/office/drawing/2014/main" id="{4BA7251D-D1F6-9CAC-3CCA-8C135DB99F15}"/>
                  </a:ext>
                </a:extLst>
              </p:cNvPr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3131;p43">
                <a:extLst>
                  <a:ext uri="{FF2B5EF4-FFF2-40B4-BE49-F238E27FC236}">
                    <a16:creationId xmlns:a16="http://schemas.microsoft.com/office/drawing/2014/main" id="{7D3D34A8-3212-3DE5-7A92-913A6C4F5C19}"/>
                  </a:ext>
                </a:extLst>
              </p:cNvPr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3132;p43">
                <a:extLst>
                  <a:ext uri="{FF2B5EF4-FFF2-40B4-BE49-F238E27FC236}">
                    <a16:creationId xmlns:a16="http://schemas.microsoft.com/office/drawing/2014/main" id="{7DA365A8-AB5E-CCA7-029A-6F4520FC77AC}"/>
                  </a:ext>
                </a:extLst>
              </p:cNvPr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3133;p43">
                <a:extLst>
                  <a:ext uri="{FF2B5EF4-FFF2-40B4-BE49-F238E27FC236}">
                    <a16:creationId xmlns:a16="http://schemas.microsoft.com/office/drawing/2014/main" id="{FFBDFC90-AB46-7992-721A-648BA66180C1}"/>
                  </a:ext>
                </a:extLst>
              </p:cNvPr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3134;p43">
                <a:extLst>
                  <a:ext uri="{FF2B5EF4-FFF2-40B4-BE49-F238E27FC236}">
                    <a16:creationId xmlns:a16="http://schemas.microsoft.com/office/drawing/2014/main" id="{5F79B208-B407-7CCB-DA2B-6BB26C089B7A}"/>
                  </a:ext>
                </a:extLst>
              </p:cNvPr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3135;p43">
                <a:extLst>
                  <a:ext uri="{FF2B5EF4-FFF2-40B4-BE49-F238E27FC236}">
                    <a16:creationId xmlns:a16="http://schemas.microsoft.com/office/drawing/2014/main" id="{DC432810-C281-31C8-526B-0486DCCD6D8D}"/>
                  </a:ext>
                </a:extLst>
              </p:cNvPr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3136;p43">
              <a:extLst>
                <a:ext uri="{FF2B5EF4-FFF2-40B4-BE49-F238E27FC236}">
                  <a16:creationId xmlns:a16="http://schemas.microsoft.com/office/drawing/2014/main" id="{D0B323C4-93A6-7E5F-18E4-F4C49053C0D3}"/>
                </a:ext>
              </a:extLst>
            </p:cNvPr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52" name="Google Shape;3137;p43">
                <a:extLst>
                  <a:ext uri="{FF2B5EF4-FFF2-40B4-BE49-F238E27FC236}">
                    <a16:creationId xmlns:a16="http://schemas.microsoft.com/office/drawing/2014/main" id="{16596E08-5DBB-E9AC-5C99-14C6EAB840F5}"/>
                  </a:ext>
                </a:extLst>
              </p:cNvPr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138;p43">
                <a:extLst>
                  <a:ext uri="{FF2B5EF4-FFF2-40B4-BE49-F238E27FC236}">
                    <a16:creationId xmlns:a16="http://schemas.microsoft.com/office/drawing/2014/main" id="{47DE5E8D-5DF9-2FCC-954A-4551278363A7}"/>
                  </a:ext>
                </a:extLst>
              </p:cNvPr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139;p43">
                <a:extLst>
                  <a:ext uri="{FF2B5EF4-FFF2-40B4-BE49-F238E27FC236}">
                    <a16:creationId xmlns:a16="http://schemas.microsoft.com/office/drawing/2014/main" id="{65F133BE-ED89-6E75-2E00-BBA6485FD161}"/>
                  </a:ext>
                </a:extLst>
              </p:cNvPr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140;p43">
                <a:extLst>
                  <a:ext uri="{FF2B5EF4-FFF2-40B4-BE49-F238E27FC236}">
                    <a16:creationId xmlns:a16="http://schemas.microsoft.com/office/drawing/2014/main" id="{598C250A-DC8F-8889-EF4A-98D5DC41A88D}"/>
                  </a:ext>
                </a:extLst>
              </p:cNvPr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141;p43">
                <a:extLst>
                  <a:ext uri="{FF2B5EF4-FFF2-40B4-BE49-F238E27FC236}">
                    <a16:creationId xmlns:a16="http://schemas.microsoft.com/office/drawing/2014/main" id="{4403D740-D224-2791-39F2-19E042E5F32F}"/>
                  </a:ext>
                </a:extLst>
              </p:cNvPr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142;p43">
                <a:extLst>
                  <a:ext uri="{FF2B5EF4-FFF2-40B4-BE49-F238E27FC236}">
                    <a16:creationId xmlns:a16="http://schemas.microsoft.com/office/drawing/2014/main" id="{FA8E6E8D-B8F7-FD5D-E5F7-544403DC043A}"/>
                  </a:ext>
                </a:extLst>
              </p:cNvPr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3143;p43">
                <a:extLst>
                  <a:ext uri="{FF2B5EF4-FFF2-40B4-BE49-F238E27FC236}">
                    <a16:creationId xmlns:a16="http://schemas.microsoft.com/office/drawing/2014/main" id="{4E7E9A50-FCA0-BD98-1B25-5CAD5D0B034C}"/>
                  </a:ext>
                </a:extLst>
              </p:cNvPr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3144;p43">
                <a:extLst>
                  <a:ext uri="{FF2B5EF4-FFF2-40B4-BE49-F238E27FC236}">
                    <a16:creationId xmlns:a16="http://schemas.microsoft.com/office/drawing/2014/main" id="{1B2EB2B6-CA8F-239F-3C10-1490CE1FE921}"/>
                  </a:ext>
                </a:extLst>
              </p:cNvPr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3145;p43">
                <a:extLst>
                  <a:ext uri="{FF2B5EF4-FFF2-40B4-BE49-F238E27FC236}">
                    <a16:creationId xmlns:a16="http://schemas.microsoft.com/office/drawing/2014/main" id="{4CB2050F-3D1B-7142-F766-E7B8D0A92B78}"/>
                  </a:ext>
                </a:extLst>
              </p:cNvPr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3146;p43">
                <a:extLst>
                  <a:ext uri="{FF2B5EF4-FFF2-40B4-BE49-F238E27FC236}">
                    <a16:creationId xmlns:a16="http://schemas.microsoft.com/office/drawing/2014/main" id="{8530AAD6-0088-10DD-4393-28223EDA6926}"/>
                  </a:ext>
                </a:extLst>
              </p:cNvPr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66" name="Google Shape;2661;p33">
            <a:extLst>
              <a:ext uri="{FF2B5EF4-FFF2-40B4-BE49-F238E27FC236}">
                <a16:creationId xmlns:a16="http://schemas.microsoft.com/office/drawing/2014/main" id="{503DF031-E8BE-3C3B-2EAE-22AE9BE57D83}"/>
              </a:ext>
            </a:extLst>
          </p:cNvPr>
          <p:cNvGrpSpPr/>
          <p:nvPr/>
        </p:nvGrpSpPr>
        <p:grpSpPr>
          <a:xfrm rot="10800000">
            <a:off x="8757735" y="648457"/>
            <a:ext cx="883258" cy="242091"/>
            <a:chOff x="2300350" y="2601250"/>
            <a:chExt cx="2275275" cy="623625"/>
          </a:xfrm>
          <a:solidFill>
            <a:srgbClr val="BDFFF9"/>
          </a:solidFill>
        </p:grpSpPr>
        <p:sp>
          <p:nvSpPr>
            <p:cNvPr id="2767" name="Google Shape;2662;p33">
              <a:extLst>
                <a:ext uri="{FF2B5EF4-FFF2-40B4-BE49-F238E27FC236}">
                  <a16:creationId xmlns:a16="http://schemas.microsoft.com/office/drawing/2014/main" id="{49F23508-3142-D200-2CD8-1F571FF8347C}"/>
                </a:ext>
              </a:extLst>
            </p:cNvPr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663;p33">
              <a:extLst>
                <a:ext uri="{FF2B5EF4-FFF2-40B4-BE49-F238E27FC236}">
                  <a16:creationId xmlns:a16="http://schemas.microsoft.com/office/drawing/2014/main" id="{897C89D6-F452-7AD7-8E8E-D6D5F60677CB}"/>
                </a:ext>
              </a:extLst>
            </p:cNvPr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664;p33">
              <a:extLst>
                <a:ext uri="{FF2B5EF4-FFF2-40B4-BE49-F238E27FC236}">
                  <a16:creationId xmlns:a16="http://schemas.microsoft.com/office/drawing/2014/main" id="{92407973-E32F-0E7C-FB4B-5BCA5A6897C6}"/>
                </a:ext>
              </a:extLst>
            </p:cNvPr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665;p33">
              <a:extLst>
                <a:ext uri="{FF2B5EF4-FFF2-40B4-BE49-F238E27FC236}">
                  <a16:creationId xmlns:a16="http://schemas.microsoft.com/office/drawing/2014/main" id="{CCBA4457-9C13-6331-4281-730162D2FA4A}"/>
                </a:ext>
              </a:extLst>
            </p:cNvPr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666;p33">
              <a:extLst>
                <a:ext uri="{FF2B5EF4-FFF2-40B4-BE49-F238E27FC236}">
                  <a16:creationId xmlns:a16="http://schemas.microsoft.com/office/drawing/2014/main" id="{EC15A1A7-3FE2-1266-C9C6-21E1F2E837C0}"/>
                </a:ext>
              </a:extLst>
            </p:cNvPr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667;p33">
              <a:extLst>
                <a:ext uri="{FF2B5EF4-FFF2-40B4-BE49-F238E27FC236}">
                  <a16:creationId xmlns:a16="http://schemas.microsoft.com/office/drawing/2014/main" id="{EA75BFCD-B3A0-61AD-A259-49B199665FA9}"/>
                </a:ext>
              </a:extLst>
            </p:cNvPr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4" name="Google Shape;2784;p36">
            <a:extLst>
              <a:ext uri="{FF2B5EF4-FFF2-40B4-BE49-F238E27FC236}">
                <a16:creationId xmlns:a16="http://schemas.microsoft.com/office/drawing/2014/main" id="{D865267C-C07F-8B8F-21B8-5FAD2A18CE8C}"/>
              </a:ext>
            </a:extLst>
          </p:cNvPr>
          <p:cNvGrpSpPr/>
          <p:nvPr/>
        </p:nvGrpSpPr>
        <p:grpSpPr>
          <a:xfrm rot="5400000">
            <a:off x="329495" y="-83664"/>
            <a:ext cx="98902" cy="553090"/>
            <a:chOff x="4898850" y="4820550"/>
            <a:chExt cx="98902" cy="553090"/>
          </a:xfrm>
        </p:grpSpPr>
        <p:sp>
          <p:nvSpPr>
            <p:cNvPr id="2775" name="Google Shape;2785;p36">
              <a:extLst>
                <a:ext uri="{FF2B5EF4-FFF2-40B4-BE49-F238E27FC236}">
                  <a16:creationId xmlns:a16="http://schemas.microsoft.com/office/drawing/2014/main" id="{C83DC8A3-0774-02C7-F12D-B1F49C5D8446}"/>
                </a:ext>
              </a:extLst>
            </p:cNvPr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86;p36">
              <a:extLst>
                <a:ext uri="{FF2B5EF4-FFF2-40B4-BE49-F238E27FC236}">
                  <a16:creationId xmlns:a16="http://schemas.microsoft.com/office/drawing/2014/main" id="{667FC674-1F5D-C272-4F77-20FDDD2E9604}"/>
                </a:ext>
              </a:extLst>
            </p:cNvPr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87;p36">
              <a:extLst>
                <a:ext uri="{FF2B5EF4-FFF2-40B4-BE49-F238E27FC236}">
                  <a16:creationId xmlns:a16="http://schemas.microsoft.com/office/drawing/2014/main" id="{B7D77BD3-7D21-3404-4DA4-C1899A842F30}"/>
                </a:ext>
              </a:extLst>
            </p:cNvPr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88;p36">
              <a:extLst>
                <a:ext uri="{FF2B5EF4-FFF2-40B4-BE49-F238E27FC236}">
                  <a16:creationId xmlns:a16="http://schemas.microsoft.com/office/drawing/2014/main" id="{4864D517-BBEE-5EE4-6806-122496736A8E}"/>
                </a:ext>
              </a:extLst>
            </p:cNvPr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89;p36">
              <a:extLst>
                <a:ext uri="{FF2B5EF4-FFF2-40B4-BE49-F238E27FC236}">
                  <a16:creationId xmlns:a16="http://schemas.microsoft.com/office/drawing/2014/main" id="{F20A82FF-245A-6E41-095D-9E4CE7BD2F30}"/>
                </a:ext>
              </a:extLst>
            </p:cNvPr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81" name="Gráfico 2780" descr="Moedas estrutura de tópicos">
            <a:extLst>
              <a:ext uri="{FF2B5EF4-FFF2-40B4-BE49-F238E27FC236}">
                <a16:creationId xmlns:a16="http://schemas.microsoft.com/office/drawing/2014/main" id="{E079D62C-F9A2-3372-B3AB-0CDE00E58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1741" y="1538960"/>
            <a:ext cx="1032791" cy="1032791"/>
          </a:xfrm>
          <a:prstGeom prst="rect">
            <a:avLst/>
          </a:prstGeom>
          <a:effectLst>
            <a:glow rad="88900">
              <a:schemeClr val="accent2">
                <a:alpha val="10000"/>
              </a:schemeClr>
            </a:glow>
          </a:effectLst>
        </p:spPr>
      </p:pic>
      <p:pic>
        <p:nvPicPr>
          <p:cNvPr id="2783" name="Gráfico 2782" descr="Globo terrestre: Américas com preenchimento sólido">
            <a:extLst>
              <a:ext uri="{FF2B5EF4-FFF2-40B4-BE49-F238E27FC236}">
                <a16:creationId xmlns:a16="http://schemas.microsoft.com/office/drawing/2014/main" id="{0CF74BF1-D174-6751-28D6-7232BE41A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6419" y="1538960"/>
            <a:ext cx="1032790" cy="1032790"/>
          </a:xfrm>
          <a:prstGeom prst="rect">
            <a:avLst/>
          </a:prstGeom>
          <a:effectLst>
            <a:glow rad="88900">
              <a:schemeClr val="accent2">
                <a:alpha val="1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27575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71">
          <a:extLst>
            <a:ext uri="{FF2B5EF4-FFF2-40B4-BE49-F238E27FC236}">
              <a16:creationId xmlns:a16="http://schemas.microsoft.com/office/drawing/2014/main" id="{5F56BACE-D610-3B53-EE9F-0B6BC0465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36">
            <a:extLst>
              <a:ext uri="{FF2B5EF4-FFF2-40B4-BE49-F238E27FC236}">
                <a16:creationId xmlns:a16="http://schemas.microsoft.com/office/drawing/2014/main" id="{D39E6B58-C0B6-377C-E293-5416018C3E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3852" y="562156"/>
            <a:ext cx="6956295" cy="5917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bg1"/>
                </a:solidFill>
              </a:rPr>
              <a:t>STAR </a:t>
            </a:r>
            <a:r>
              <a:rPr lang="pt-BR">
                <a:solidFill>
                  <a:srgbClr val="00DAC0"/>
                </a:solidFill>
              </a:rPr>
              <a:t>SCHEMA</a:t>
            </a:r>
          </a:p>
        </p:txBody>
      </p:sp>
      <p:grpSp>
        <p:nvGrpSpPr>
          <p:cNvPr id="17" name="Google Shape;3124;p43">
            <a:extLst>
              <a:ext uri="{FF2B5EF4-FFF2-40B4-BE49-F238E27FC236}">
                <a16:creationId xmlns:a16="http://schemas.microsoft.com/office/drawing/2014/main" id="{5147659D-6A28-7F5F-99BE-543B5F7AC0B4}"/>
              </a:ext>
            </a:extLst>
          </p:cNvPr>
          <p:cNvGrpSpPr/>
          <p:nvPr/>
        </p:nvGrpSpPr>
        <p:grpSpPr>
          <a:xfrm flipH="1">
            <a:off x="-431479" y="795127"/>
            <a:ext cx="1362102" cy="164994"/>
            <a:chOff x="8183182" y="663852"/>
            <a:chExt cx="1475028" cy="178673"/>
          </a:xfrm>
        </p:grpSpPr>
        <p:grpSp>
          <p:nvGrpSpPr>
            <p:cNvPr id="18" name="Google Shape;3125;p43">
              <a:extLst>
                <a:ext uri="{FF2B5EF4-FFF2-40B4-BE49-F238E27FC236}">
                  <a16:creationId xmlns:a16="http://schemas.microsoft.com/office/drawing/2014/main" id="{AD6CC6B7-9079-860C-66F3-0EE374EEE0BA}"/>
                </a:ext>
              </a:extLst>
            </p:cNvPr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" name="Google Shape;3126;p43">
                <a:extLst>
                  <a:ext uri="{FF2B5EF4-FFF2-40B4-BE49-F238E27FC236}">
                    <a16:creationId xmlns:a16="http://schemas.microsoft.com/office/drawing/2014/main" id="{8E610DB4-730B-939F-D488-32D408203219}"/>
                  </a:ext>
                </a:extLst>
              </p:cNvPr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27;p43">
                <a:extLst>
                  <a:ext uri="{FF2B5EF4-FFF2-40B4-BE49-F238E27FC236}">
                    <a16:creationId xmlns:a16="http://schemas.microsoft.com/office/drawing/2014/main" id="{5E330907-A93D-A18A-FA6A-8FCA18B08912}"/>
                  </a:ext>
                </a:extLst>
              </p:cNvPr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128;p43">
                <a:extLst>
                  <a:ext uri="{FF2B5EF4-FFF2-40B4-BE49-F238E27FC236}">
                    <a16:creationId xmlns:a16="http://schemas.microsoft.com/office/drawing/2014/main" id="{4A37B002-9357-96C7-CC8D-5D4A997BF908}"/>
                  </a:ext>
                </a:extLst>
              </p:cNvPr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129;p43">
                <a:extLst>
                  <a:ext uri="{FF2B5EF4-FFF2-40B4-BE49-F238E27FC236}">
                    <a16:creationId xmlns:a16="http://schemas.microsoft.com/office/drawing/2014/main" id="{225DFB54-56E2-1BC1-BF28-DEEB88A91674}"/>
                  </a:ext>
                </a:extLst>
              </p:cNvPr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130;p43">
                <a:extLst>
                  <a:ext uri="{FF2B5EF4-FFF2-40B4-BE49-F238E27FC236}">
                    <a16:creationId xmlns:a16="http://schemas.microsoft.com/office/drawing/2014/main" id="{6B0153F9-ACED-FB45-EED9-F5244E09E6C9}"/>
                  </a:ext>
                </a:extLst>
              </p:cNvPr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131;p43">
                <a:extLst>
                  <a:ext uri="{FF2B5EF4-FFF2-40B4-BE49-F238E27FC236}">
                    <a16:creationId xmlns:a16="http://schemas.microsoft.com/office/drawing/2014/main" id="{FE73429C-4F94-10CD-02F8-A5FD1E81E0B3}"/>
                  </a:ext>
                </a:extLst>
              </p:cNvPr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132;p43">
                <a:extLst>
                  <a:ext uri="{FF2B5EF4-FFF2-40B4-BE49-F238E27FC236}">
                    <a16:creationId xmlns:a16="http://schemas.microsoft.com/office/drawing/2014/main" id="{9C8F707C-094C-D00C-E312-D41A630AAEC3}"/>
                  </a:ext>
                </a:extLst>
              </p:cNvPr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133;p43">
                <a:extLst>
                  <a:ext uri="{FF2B5EF4-FFF2-40B4-BE49-F238E27FC236}">
                    <a16:creationId xmlns:a16="http://schemas.microsoft.com/office/drawing/2014/main" id="{F6F50DA2-91E7-CA8B-12F9-75B9F391513A}"/>
                  </a:ext>
                </a:extLst>
              </p:cNvPr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134;p43">
                <a:extLst>
                  <a:ext uri="{FF2B5EF4-FFF2-40B4-BE49-F238E27FC236}">
                    <a16:creationId xmlns:a16="http://schemas.microsoft.com/office/drawing/2014/main" id="{81E43082-2EA8-4698-AE4B-77A7FB7314F3}"/>
                  </a:ext>
                </a:extLst>
              </p:cNvPr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135;p43">
                <a:extLst>
                  <a:ext uri="{FF2B5EF4-FFF2-40B4-BE49-F238E27FC236}">
                    <a16:creationId xmlns:a16="http://schemas.microsoft.com/office/drawing/2014/main" id="{E6F8734E-16DB-7C63-E531-0C2EA2B42F78}"/>
                  </a:ext>
                </a:extLst>
              </p:cNvPr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3136;p43">
              <a:extLst>
                <a:ext uri="{FF2B5EF4-FFF2-40B4-BE49-F238E27FC236}">
                  <a16:creationId xmlns:a16="http://schemas.microsoft.com/office/drawing/2014/main" id="{35083820-6833-1232-B15A-0CD7B719A2BB}"/>
                </a:ext>
              </a:extLst>
            </p:cNvPr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0" name="Google Shape;3137;p43">
                <a:extLst>
                  <a:ext uri="{FF2B5EF4-FFF2-40B4-BE49-F238E27FC236}">
                    <a16:creationId xmlns:a16="http://schemas.microsoft.com/office/drawing/2014/main" id="{228A6755-3CE4-8E63-6CBA-C720C8E7BC0F}"/>
                  </a:ext>
                </a:extLst>
              </p:cNvPr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138;p43">
                <a:extLst>
                  <a:ext uri="{FF2B5EF4-FFF2-40B4-BE49-F238E27FC236}">
                    <a16:creationId xmlns:a16="http://schemas.microsoft.com/office/drawing/2014/main" id="{BE4EECD1-F399-C84B-D4FD-0573C7C4E22D}"/>
                  </a:ext>
                </a:extLst>
              </p:cNvPr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139;p43">
                <a:extLst>
                  <a:ext uri="{FF2B5EF4-FFF2-40B4-BE49-F238E27FC236}">
                    <a16:creationId xmlns:a16="http://schemas.microsoft.com/office/drawing/2014/main" id="{E1A661F4-7C5C-5C09-B5F4-3A9F4B255BE7}"/>
                  </a:ext>
                </a:extLst>
              </p:cNvPr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140;p43">
                <a:extLst>
                  <a:ext uri="{FF2B5EF4-FFF2-40B4-BE49-F238E27FC236}">
                    <a16:creationId xmlns:a16="http://schemas.microsoft.com/office/drawing/2014/main" id="{294CC4A5-3865-8C2A-95DA-DE538BAE8B14}"/>
                  </a:ext>
                </a:extLst>
              </p:cNvPr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141;p43">
                <a:extLst>
                  <a:ext uri="{FF2B5EF4-FFF2-40B4-BE49-F238E27FC236}">
                    <a16:creationId xmlns:a16="http://schemas.microsoft.com/office/drawing/2014/main" id="{8DE85D87-5C67-6FAA-C9A5-DECF98CA6DD2}"/>
                  </a:ext>
                </a:extLst>
              </p:cNvPr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142;p43">
                <a:extLst>
                  <a:ext uri="{FF2B5EF4-FFF2-40B4-BE49-F238E27FC236}">
                    <a16:creationId xmlns:a16="http://schemas.microsoft.com/office/drawing/2014/main" id="{AE4002AE-F311-EF28-87AC-2F0028BDC995}"/>
                  </a:ext>
                </a:extLst>
              </p:cNvPr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143;p43">
                <a:extLst>
                  <a:ext uri="{FF2B5EF4-FFF2-40B4-BE49-F238E27FC236}">
                    <a16:creationId xmlns:a16="http://schemas.microsoft.com/office/drawing/2014/main" id="{0C0D3C9A-A80C-22CC-655C-7F7B376E4650}"/>
                  </a:ext>
                </a:extLst>
              </p:cNvPr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144;p43">
                <a:extLst>
                  <a:ext uri="{FF2B5EF4-FFF2-40B4-BE49-F238E27FC236}">
                    <a16:creationId xmlns:a16="http://schemas.microsoft.com/office/drawing/2014/main" id="{1F3457B4-0352-241F-380C-AF7B0C0ABC4A}"/>
                  </a:ext>
                </a:extLst>
              </p:cNvPr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145;p43">
                <a:extLst>
                  <a:ext uri="{FF2B5EF4-FFF2-40B4-BE49-F238E27FC236}">
                    <a16:creationId xmlns:a16="http://schemas.microsoft.com/office/drawing/2014/main" id="{47BE1F42-5241-6696-B0E6-248F71CD3382}"/>
                  </a:ext>
                </a:extLst>
              </p:cNvPr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146;p43">
                <a:extLst>
                  <a:ext uri="{FF2B5EF4-FFF2-40B4-BE49-F238E27FC236}">
                    <a16:creationId xmlns:a16="http://schemas.microsoft.com/office/drawing/2014/main" id="{5F7C56EC-619E-5584-D2B5-B737CDF3E827}"/>
                  </a:ext>
                </a:extLst>
              </p:cNvPr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" name="Google Shape;2784;p36">
            <a:extLst>
              <a:ext uri="{FF2B5EF4-FFF2-40B4-BE49-F238E27FC236}">
                <a16:creationId xmlns:a16="http://schemas.microsoft.com/office/drawing/2014/main" id="{3F988CC3-B1EC-BBA8-51A6-DC4C0B2D356D}"/>
              </a:ext>
            </a:extLst>
          </p:cNvPr>
          <p:cNvGrpSpPr/>
          <p:nvPr/>
        </p:nvGrpSpPr>
        <p:grpSpPr>
          <a:xfrm rot="5400000">
            <a:off x="8988761" y="-11356"/>
            <a:ext cx="98902" cy="553090"/>
            <a:chOff x="4898850" y="4820550"/>
            <a:chExt cx="98902" cy="553090"/>
          </a:xfrm>
        </p:grpSpPr>
        <p:sp>
          <p:nvSpPr>
            <p:cNvPr id="57" name="Google Shape;2785;p36">
              <a:extLst>
                <a:ext uri="{FF2B5EF4-FFF2-40B4-BE49-F238E27FC236}">
                  <a16:creationId xmlns:a16="http://schemas.microsoft.com/office/drawing/2014/main" id="{44E71B76-97E9-30C4-D614-9037AC61EA26}"/>
                </a:ext>
              </a:extLst>
            </p:cNvPr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86;p36">
              <a:extLst>
                <a:ext uri="{FF2B5EF4-FFF2-40B4-BE49-F238E27FC236}">
                  <a16:creationId xmlns:a16="http://schemas.microsoft.com/office/drawing/2014/main" id="{289A61BF-DEBD-1A64-177A-D32F38B814D3}"/>
                </a:ext>
              </a:extLst>
            </p:cNvPr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87;p36">
              <a:extLst>
                <a:ext uri="{FF2B5EF4-FFF2-40B4-BE49-F238E27FC236}">
                  <a16:creationId xmlns:a16="http://schemas.microsoft.com/office/drawing/2014/main" id="{F38655AC-F028-9F2F-E1F2-31BEE29CDA3E}"/>
                </a:ext>
              </a:extLst>
            </p:cNvPr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88;p36">
              <a:extLst>
                <a:ext uri="{FF2B5EF4-FFF2-40B4-BE49-F238E27FC236}">
                  <a16:creationId xmlns:a16="http://schemas.microsoft.com/office/drawing/2014/main" id="{13111395-F92C-3AD5-25FC-77505583A00A}"/>
                </a:ext>
              </a:extLst>
            </p:cNvPr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89;p36">
              <a:extLst>
                <a:ext uri="{FF2B5EF4-FFF2-40B4-BE49-F238E27FC236}">
                  <a16:creationId xmlns:a16="http://schemas.microsoft.com/office/drawing/2014/main" id="{CC6D12C1-1054-1DF1-BE2D-D2F465B4F0CC}"/>
                </a:ext>
              </a:extLst>
            </p:cNvPr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668;p33">
            <a:extLst>
              <a:ext uri="{FF2B5EF4-FFF2-40B4-BE49-F238E27FC236}">
                <a16:creationId xmlns:a16="http://schemas.microsoft.com/office/drawing/2014/main" id="{9FD4471E-03EB-606B-8E7E-3FA9DF96DD24}"/>
              </a:ext>
            </a:extLst>
          </p:cNvPr>
          <p:cNvGrpSpPr/>
          <p:nvPr/>
        </p:nvGrpSpPr>
        <p:grpSpPr>
          <a:xfrm rot="-5400000" flipH="1">
            <a:off x="-271538" y="4995179"/>
            <a:ext cx="1823016" cy="296643"/>
            <a:chOff x="7857346" y="3902355"/>
            <a:chExt cx="1823016" cy="296643"/>
          </a:xfrm>
        </p:grpSpPr>
        <p:sp>
          <p:nvSpPr>
            <p:cNvPr id="4" name="Google Shape;2669;p33">
              <a:extLst>
                <a:ext uri="{FF2B5EF4-FFF2-40B4-BE49-F238E27FC236}">
                  <a16:creationId xmlns:a16="http://schemas.microsoft.com/office/drawing/2014/main" id="{1DFF23DB-D871-233D-9688-8DA0B22545AE}"/>
                </a:ext>
              </a:extLst>
            </p:cNvPr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70;p33">
              <a:extLst>
                <a:ext uri="{FF2B5EF4-FFF2-40B4-BE49-F238E27FC236}">
                  <a16:creationId xmlns:a16="http://schemas.microsoft.com/office/drawing/2014/main" id="{9F0702E6-3ECD-54E8-78EC-73E6563A95E0}"/>
                </a:ext>
              </a:extLst>
            </p:cNvPr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71;p33">
              <a:extLst>
                <a:ext uri="{FF2B5EF4-FFF2-40B4-BE49-F238E27FC236}">
                  <a16:creationId xmlns:a16="http://schemas.microsoft.com/office/drawing/2014/main" id="{347172CA-7211-4C8E-0D9C-5AEE3858B93B}"/>
                </a:ext>
              </a:extLst>
            </p:cNvPr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72;p33">
              <a:extLst>
                <a:ext uri="{FF2B5EF4-FFF2-40B4-BE49-F238E27FC236}">
                  <a16:creationId xmlns:a16="http://schemas.microsoft.com/office/drawing/2014/main" id="{11042DC5-AEE6-6203-0B82-9BC257D34332}"/>
                </a:ext>
              </a:extLst>
            </p:cNvPr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73;p33">
              <a:extLst>
                <a:ext uri="{FF2B5EF4-FFF2-40B4-BE49-F238E27FC236}">
                  <a16:creationId xmlns:a16="http://schemas.microsoft.com/office/drawing/2014/main" id="{D6658E4E-5EDD-5000-DBE2-1A862F7A3116}"/>
                </a:ext>
              </a:extLst>
            </p:cNvPr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74;p33">
              <a:extLst>
                <a:ext uri="{FF2B5EF4-FFF2-40B4-BE49-F238E27FC236}">
                  <a16:creationId xmlns:a16="http://schemas.microsoft.com/office/drawing/2014/main" id="{C460F91D-7C2C-E490-2C06-5CDCEEAB1B50}"/>
                </a:ext>
              </a:extLst>
            </p:cNvPr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D841FD28-B804-C27B-3EAA-17439A8CF58D}"/>
              </a:ext>
            </a:extLst>
          </p:cNvPr>
          <p:cNvGrpSpPr/>
          <p:nvPr/>
        </p:nvGrpSpPr>
        <p:grpSpPr>
          <a:xfrm>
            <a:off x="1398263" y="1592579"/>
            <a:ext cx="6651884" cy="2823601"/>
            <a:chOff x="1398263" y="1592579"/>
            <a:chExt cx="6651884" cy="2823601"/>
          </a:xfrm>
        </p:grpSpPr>
        <p:pic>
          <p:nvPicPr>
            <p:cNvPr id="10" name="Gráfico 9" descr="Estrela estrutura de tópicos">
              <a:extLst>
                <a:ext uri="{FF2B5EF4-FFF2-40B4-BE49-F238E27FC236}">
                  <a16:creationId xmlns:a16="http://schemas.microsoft.com/office/drawing/2014/main" id="{04DF3D44-5EF8-823C-85AD-A04093F6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2604" y="1772204"/>
              <a:ext cx="2377543" cy="2377543"/>
            </a:xfrm>
            <a:prstGeom prst="rect">
              <a:avLst/>
            </a:prstGeom>
            <a:effectLst>
              <a:glow rad="88900">
                <a:schemeClr val="accent2">
                  <a:alpha val="10000"/>
                </a:schemeClr>
              </a:glow>
            </a:effectLst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847ACD71-CBF3-778D-458C-3F712DA15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2370" t="24091" r="846" b="1194"/>
            <a:stretch/>
          </p:blipFill>
          <p:spPr>
            <a:xfrm>
              <a:off x="1398263" y="1592579"/>
              <a:ext cx="3536125" cy="2823601"/>
            </a:xfrm>
            <a:prstGeom prst="roundRect">
              <a:avLst>
                <a:gd name="adj" fmla="val 4917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911507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71">
          <a:extLst>
            <a:ext uri="{FF2B5EF4-FFF2-40B4-BE49-F238E27FC236}">
              <a16:creationId xmlns:a16="http://schemas.microsoft.com/office/drawing/2014/main" id="{5017E9E0-9219-910D-B149-D811D1289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36">
            <a:extLst>
              <a:ext uri="{FF2B5EF4-FFF2-40B4-BE49-F238E27FC236}">
                <a16:creationId xmlns:a16="http://schemas.microsoft.com/office/drawing/2014/main" id="{3E195A57-42AD-7C08-8077-58296EFAD9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3852" y="562156"/>
            <a:ext cx="6956295" cy="5917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bg1"/>
                </a:solidFill>
              </a:rPr>
              <a:t>SNOWFLAKE </a:t>
            </a:r>
            <a:r>
              <a:rPr lang="pt-BR">
                <a:solidFill>
                  <a:srgbClr val="00DAC0"/>
                </a:solidFill>
              </a:rPr>
              <a:t>SCHEMA</a:t>
            </a:r>
          </a:p>
        </p:txBody>
      </p:sp>
      <p:grpSp>
        <p:nvGrpSpPr>
          <p:cNvPr id="17" name="Google Shape;3124;p43">
            <a:extLst>
              <a:ext uri="{FF2B5EF4-FFF2-40B4-BE49-F238E27FC236}">
                <a16:creationId xmlns:a16="http://schemas.microsoft.com/office/drawing/2014/main" id="{D24828C2-9086-FD4F-5643-E4DECFC12A65}"/>
              </a:ext>
            </a:extLst>
          </p:cNvPr>
          <p:cNvGrpSpPr/>
          <p:nvPr/>
        </p:nvGrpSpPr>
        <p:grpSpPr>
          <a:xfrm flipH="1">
            <a:off x="-431479" y="795127"/>
            <a:ext cx="1362102" cy="164994"/>
            <a:chOff x="8183182" y="663852"/>
            <a:chExt cx="1475028" cy="178673"/>
          </a:xfrm>
        </p:grpSpPr>
        <p:grpSp>
          <p:nvGrpSpPr>
            <p:cNvPr id="18" name="Google Shape;3125;p43">
              <a:extLst>
                <a:ext uri="{FF2B5EF4-FFF2-40B4-BE49-F238E27FC236}">
                  <a16:creationId xmlns:a16="http://schemas.microsoft.com/office/drawing/2014/main" id="{B5C1630D-5D60-FD02-09D3-DFC74249A9EE}"/>
                </a:ext>
              </a:extLst>
            </p:cNvPr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" name="Google Shape;3126;p43">
                <a:extLst>
                  <a:ext uri="{FF2B5EF4-FFF2-40B4-BE49-F238E27FC236}">
                    <a16:creationId xmlns:a16="http://schemas.microsoft.com/office/drawing/2014/main" id="{7E90DC98-7122-1BBF-73CB-8D3AB4BAF82B}"/>
                  </a:ext>
                </a:extLst>
              </p:cNvPr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27;p43">
                <a:extLst>
                  <a:ext uri="{FF2B5EF4-FFF2-40B4-BE49-F238E27FC236}">
                    <a16:creationId xmlns:a16="http://schemas.microsoft.com/office/drawing/2014/main" id="{31119B2C-73DB-02DA-64F6-D8C54BDAF4F3}"/>
                  </a:ext>
                </a:extLst>
              </p:cNvPr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128;p43">
                <a:extLst>
                  <a:ext uri="{FF2B5EF4-FFF2-40B4-BE49-F238E27FC236}">
                    <a16:creationId xmlns:a16="http://schemas.microsoft.com/office/drawing/2014/main" id="{70DAC9C8-0C93-4886-1FE2-05D4F0A00F40}"/>
                  </a:ext>
                </a:extLst>
              </p:cNvPr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129;p43">
                <a:extLst>
                  <a:ext uri="{FF2B5EF4-FFF2-40B4-BE49-F238E27FC236}">
                    <a16:creationId xmlns:a16="http://schemas.microsoft.com/office/drawing/2014/main" id="{3F74A0EE-AE7B-810B-9F0C-557A6036083A}"/>
                  </a:ext>
                </a:extLst>
              </p:cNvPr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130;p43">
                <a:extLst>
                  <a:ext uri="{FF2B5EF4-FFF2-40B4-BE49-F238E27FC236}">
                    <a16:creationId xmlns:a16="http://schemas.microsoft.com/office/drawing/2014/main" id="{5697FA1A-9793-98C8-B5EC-0383DFE14D40}"/>
                  </a:ext>
                </a:extLst>
              </p:cNvPr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131;p43">
                <a:extLst>
                  <a:ext uri="{FF2B5EF4-FFF2-40B4-BE49-F238E27FC236}">
                    <a16:creationId xmlns:a16="http://schemas.microsoft.com/office/drawing/2014/main" id="{B33EA89A-B97E-5279-7BAA-A17CC01C217E}"/>
                  </a:ext>
                </a:extLst>
              </p:cNvPr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132;p43">
                <a:extLst>
                  <a:ext uri="{FF2B5EF4-FFF2-40B4-BE49-F238E27FC236}">
                    <a16:creationId xmlns:a16="http://schemas.microsoft.com/office/drawing/2014/main" id="{D4AEBEA8-F2D8-1D7C-9064-D9E09C541423}"/>
                  </a:ext>
                </a:extLst>
              </p:cNvPr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133;p43">
                <a:extLst>
                  <a:ext uri="{FF2B5EF4-FFF2-40B4-BE49-F238E27FC236}">
                    <a16:creationId xmlns:a16="http://schemas.microsoft.com/office/drawing/2014/main" id="{50BDA723-7FEA-519B-9302-347303380934}"/>
                  </a:ext>
                </a:extLst>
              </p:cNvPr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134;p43">
                <a:extLst>
                  <a:ext uri="{FF2B5EF4-FFF2-40B4-BE49-F238E27FC236}">
                    <a16:creationId xmlns:a16="http://schemas.microsoft.com/office/drawing/2014/main" id="{1ED1554A-5838-DEBB-2A5C-C8808C643D8A}"/>
                  </a:ext>
                </a:extLst>
              </p:cNvPr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135;p43">
                <a:extLst>
                  <a:ext uri="{FF2B5EF4-FFF2-40B4-BE49-F238E27FC236}">
                    <a16:creationId xmlns:a16="http://schemas.microsoft.com/office/drawing/2014/main" id="{5EBA9D63-CD09-AA49-F2ED-B60D0FEEB9E4}"/>
                  </a:ext>
                </a:extLst>
              </p:cNvPr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3136;p43">
              <a:extLst>
                <a:ext uri="{FF2B5EF4-FFF2-40B4-BE49-F238E27FC236}">
                  <a16:creationId xmlns:a16="http://schemas.microsoft.com/office/drawing/2014/main" id="{D2A472E9-0529-2EAB-23F5-EFA164448E39}"/>
                </a:ext>
              </a:extLst>
            </p:cNvPr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0" name="Google Shape;3137;p43">
                <a:extLst>
                  <a:ext uri="{FF2B5EF4-FFF2-40B4-BE49-F238E27FC236}">
                    <a16:creationId xmlns:a16="http://schemas.microsoft.com/office/drawing/2014/main" id="{6D041D47-9D55-D4C3-2CF1-AAC0DC47F12B}"/>
                  </a:ext>
                </a:extLst>
              </p:cNvPr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138;p43">
                <a:extLst>
                  <a:ext uri="{FF2B5EF4-FFF2-40B4-BE49-F238E27FC236}">
                    <a16:creationId xmlns:a16="http://schemas.microsoft.com/office/drawing/2014/main" id="{BBC0FCFA-14A8-F8F2-4AD6-2E46953819E1}"/>
                  </a:ext>
                </a:extLst>
              </p:cNvPr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139;p43">
                <a:extLst>
                  <a:ext uri="{FF2B5EF4-FFF2-40B4-BE49-F238E27FC236}">
                    <a16:creationId xmlns:a16="http://schemas.microsoft.com/office/drawing/2014/main" id="{A065C9BD-D1D0-9665-E7CA-3441853EA062}"/>
                  </a:ext>
                </a:extLst>
              </p:cNvPr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140;p43">
                <a:extLst>
                  <a:ext uri="{FF2B5EF4-FFF2-40B4-BE49-F238E27FC236}">
                    <a16:creationId xmlns:a16="http://schemas.microsoft.com/office/drawing/2014/main" id="{2AF9E0CA-C90B-BD6E-F947-F942D4E25C32}"/>
                  </a:ext>
                </a:extLst>
              </p:cNvPr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141;p43">
                <a:extLst>
                  <a:ext uri="{FF2B5EF4-FFF2-40B4-BE49-F238E27FC236}">
                    <a16:creationId xmlns:a16="http://schemas.microsoft.com/office/drawing/2014/main" id="{202DE9D1-1DF7-E010-DB6A-EE1C76FFE2FD}"/>
                  </a:ext>
                </a:extLst>
              </p:cNvPr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142;p43">
                <a:extLst>
                  <a:ext uri="{FF2B5EF4-FFF2-40B4-BE49-F238E27FC236}">
                    <a16:creationId xmlns:a16="http://schemas.microsoft.com/office/drawing/2014/main" id="{585DF4BE-830A-E06B-7835-2855ED98CACF}"/>
                  </a:ext>
                </a:extLst>
              </p:cNvPr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143;p43">
                <a:extLst>
                  <a:ext uri="{FF2B5EF4-FFF2-40B4-BE49-F238E27FC236}">
                    <a16:creationId xmlns:a16="http://schemas.microsoft.com/office/drawing/2014/main" id="{7786BA64-A58C-9340-5BD6-58D9A6E976AF}"/>
                  </a:ext>
                </a:extLst>
              </p:cNvPr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144;p43">
                <a:extLst>
                  <a:ext uri="{FF2B5EF4-FFF2-40B4-BE49-F238E27FC236}">
                    <a16:creationId xmlns:a16="http://schemas.microsoft.com/office/drawing/2014/main" id="{1080FBD0-BB5E-605F-8132-014C19E7BC6D}"/>
                  </a:ext>
                </a:extLst>
              </p:cNvPr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145;p43">
                <a:extLst>
                  <a:ext uri="{FF2B5EF4-FFF2-40B4-BE49-F238E27FC236}">
                    <a16:creationId xmlns:a16="http://schemas.microsoft.com/office/drawing/2014/main" id="{D466C65A-4FD3-DB08-7F7D-7907619AEC6D}"/>
                  </a:ext>
                </a:extLst>
              </p:cNvPr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146;p43">
                <a:extLst>
                  <a:ext uri="{FF2B5EF4-FFF2-40B4-BE49-F238E27FC236}">
                    <a16:creationId xmlns:a16="http://schemas.microsoft.com/office/drawing/2014/main" id="{F5E492D5-29A8-E679-A90C-F9F7D5A3CBFF}"/>
                  </a:ext>
                </a:extLst>
              </p:cNvPr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" name="Google Shape;2784;p36">
            <a:extLst>
              <a:ext uri="{FF2B5EF4-FFF2-40B4-BE49-F238E27FC236}">
                <a16:creationId xmlns:a16="http://schemas.microsoft.com/office/drawing/2014/main" id="{7EF69D0E-255E-0670-5FFF-8EA1B3D1BDE9}"/>
              </a:ext>
            </a:extLst>
          </p:cNvPr>
          <p:cNvGrpSpPr/>
          <p:nvPr/>
        </p:nvGrpSpPr>
        <p:grpSpPr>
          <a:xfrm rot="5400000">
            <a:off x="8988761" y="-11356"/>
            <a:ext cx="98902" cy="553090"/>
            <a:chOff x="4898850" y="4820550"/>
            <a:chExt cx="98902" cy="553090"/>
          </a:xfrm>
        </p:grpSpPr>
        <p:sp>
          <p:nvSpPr>
            <p:cNvPr id="57" name="Google Shape;2785;p36">
              <a:extLst>
                <a:ext uri="{FF2B5EF4-FFF2-40B4-BE49-F238E27FC236}">
                  <a16:creationId xmlns:a16="http://schemas.microsoft.com/office/drawing/2014/main" id="{9575ABC3-3919-FB0B-1A13-F51935FB820F}"/>
                </a:ext>
              </a:extLst>
            </p:cNvPr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86;p36">
              <a:extLst>
                <a:ext uri="{FF2B5EF4-FFF2-40B4-BE49-F238E27FC236}">
                  <a16:creationId xmlns:a16="http://schemas.microsoft.com/office/drawing/2014/main" id="{A08833DE-F544-0872-B5FD-599548D25222}"/>
                </a:ext>
              </a:extLst>
            </p:cNvPr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87;p36">
              <a:extLst>
                <a:ext uri="{FF2B5EF4-FFF2-40B4-BE49-F238E27FC236}">
                  <a16:creationId xmlns:a16="http://schemas.microsoft.com/office/drawing/2014/main" id="{2F3B8C60-C539-545C-97EE-4DC5D9E95018}"/>
                </a:ext>
              </a:extLst>
            </p:cNvPr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88;p36">
              <a:extLst>
                <a:ext uri="{FF2B5EF4-FFF2-40B4-BE49-F238E27FC236}">
                  <a16:creationId xmlns:a16="http://schemas.microsoft.com/office/drawing/2014/main" id="{DB3931BC-0D91-88DF-D7EA-A8C4391CB980}"/>
                </a:ext>
              </a:extLst>
            </p:cNvPr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89;p36">
              <a:extLst>
                <a:ext uri="{FF2B5EF4-FFF2-40B4-BE49-F238E27FC236}">
                  <a16:creationId xmlns:a16="http://schemas.microsoft.com/office/drawing/2014/main" id="{DEA9D3A0-7376-E7CB-87A6-CEC6D4748D10}"/>
                </a:ext>
              </a:extLst>
            </p:cNvPr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668;p33">
            <a:extLst>
              <a:ext uri="{FF2B5EF4-FFF2-40B4-BE49-F238E27FC236}">
                <a16:creationId xmlns:a16="http://schemas.microsoft.com/office/drawing/2014/main" id="{EB4F9FA5-ABE7-E7B0-F985-1F4A1E99A66E}"/>
              </a:ext>
            </a:extLst>
          </p:cNvPr>
          <p:cNvGrpSpPr/>
          <p:nvPr/>
        </p:nvGrpSpPr>
        <p:grpSpPr>
          <a:xfrm rot="-5400000" flipH="1">
            <a:off x="-271538" y="4995179"/>
            <a:ext cx="1823016" cy="296643"/>
            <a:chOff x="7857346" y="3902355"/>
            <a:chExt cx="1823016" cy="296643"/>
          </a:xfrm>
        </p:grpSpPr>
        <p:sp>
          <p:nvSpPr>
            <p:cNvPr id="4" name="Google Shape;2669;p33">
              <a:extLst>
                <a:ext uri="{FF2B5EF4-FFF2-40B4-BE49-F238E27FC236}">
                  <a16:creationId xmlns:a16="http://schemas.microsoft.com/office/drawing/2014/main" id="{A171163C-A644-2E5F-A3C3-BE41A97F16DB}"/>
                </a:ext>
              </a:extLst>
            </p:cNvPr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70;p33">
              <a:extLst>
                <a:ext uri="{FF2B5EF4-FFF2-40B4-BE49-F238E27FC236}">
                  <a16:creationId xmlns:a16="http://schemas.microsoft.com/office/drawing/2014/main" id="{E4814C1E-D5E2-4BE5-14DE-05F76301C12C}"/>
                </a:ext>
              </a:extLst>
            </p:cNvPr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71;p33">
              <a:extLst>
                <a:ext uri="{FF2B5EF4-FFF2-40B4-BE49-F238E27FC236}">
                  <a16:creationId xmlns:a16="http://schemas.microsoft.com/office/drawing/2014/main" id="{6D63B5B3-7826-1038-7302-F0B5280FCABE}"/>
                </a:ext>
              </a:extLst>
            </p:cNvPr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72;p33">
              <a:extLst>
                <a:ext uri="{FF2B5EF4-FFF2-40B4-BE49-F238E27FC236}">
                  <a16:creationId xmlns:a16="http://schemas.microsoft.com/office/drawing/2014/main" id="{8DC449F8-348D-4B80-81D1-9804C02423D2}"/>
                </a:ext>
              </a:extLst>
            </p:cNvPr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73;p33">
              <a:extLst>
                <a:ext uri="{FF2B5EF4-FFF2-40B4-BE49-F238E27FC236}">
                  <a16:creationId xmlns:a16="http://schemas.microsoft.com/office/drawing/2014/main" id="{9BC7C737-C798-0B36-A97D-5B81503CCB1F}"/>
                </a:ext>
              </a:extLst>
            </p:cNvPr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74;p33">
              <a:extLst>
                <a:ext uri="{FF2B5EF4-FFF2-40B4-BE49-F238E27FC236}">
                  <a16:creationId xmlns:a16="http://schemas.microsoft.com/office/drawing/2014/main" id="{250AB1A7-D21D-AF83-3D88-4EAB8C4EE522}"/>
                </a:ext>
              </a:extLst>
            </p:cNvPr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ECF9C19-0603-C321-A7CA-01196D6298CD}"/>
              </a:ext>
            </a:extLst>
          </p:cNvPr>
          <p:cNvGrpSpPr/>
          <p:nvPr/>
        </p:nvGrpSpPr>
        <p:grpSpPr>
          <a:xfrm>
            <a:off x="1121400" y="1411273"/>
            <a:ext cx="7384936" cy="3099406"/>
            <a:chOff x="1260804" y="1336805"/>
            <a:chExt cx="7384936" cy="3099406"/>
          </a:xfrm>
        </p:grpSpPr>
        <p:pic>
          <p:nvPicPr>
            <p:cNvPr id="3" name="Gráfico 2" descr="Floco de Neve com preenchimento sólido">
              <a:extLst>
                <a:ext uri="{FF2B5EF4-FFF2-40B4-BE49-F238E27FC236}">
                  <a16:creationId xmlns:a16="http://schemas.microsoft.com/office/drawing/2014/main" id="{8287D36D-CBE0-91A6-C599-E4A9B7AE5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46334" y="1336805"/>
              <a:ext cx="3099406" cy="3099406"/>
            </a:xfrm>
            <a:prstGeom prst="rect">
              <a:avLst/>
            </a:prstGeom>
            <a:effectLst>
              <a:glow rad="88900">
                <a:schemeClr val="accent2">
                  <a:alpha val="10000"/>
                </a:schemeClr>
              </a:glow>
            </a:effectLst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5FEB0BDF-CD1B-DD5B-5B31-E56361393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2988" r="48292"/>
            <a:stretch/>
          </p:blipFill>
          <p:spPr>
            <a:xfrm>
              <a:off x="1260804" y="1431303"/>
              <a:ext cx="3908245" cy="2910410"/>
            </a:xfrm>
            <a:prstGeom prst="roundRect">
              <a:avLst>
                <a:gd name="adj" fmla="val 4917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939306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71">
          <a:extLst>
            <a:ext uri="{FF2B5EF4-FFF2-40B4-BE49-F238E27FC236}">
              <a16:creationId xmlns:a16="http://schemas.microsoft.com/office/drawing/2014/main" id="{48D4356B-DAA8-6B24-DECC-73E2376EA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2784;p36">
            <a:extLst>
              <a:ext uri="{FF2B5EF4-FFF2-40B4-BE49-F238E27FC236}">
                <a16:creationId xmlns:a16="http://schemas.microsoft.com/office/drawing/2014/main" id="{3122F479-A67C-104D-9CBA-17D5ED4908CE}"/>
              </a:ext>
            </a:extLst>
          </p:cNvPr>
          <p:cNvGrpSpPr/>
          <p:nvPr/>
        </p:nvGrpSpPr>
        <p:grpSpPr>
          <a:xfrm rot="5400000">
            <a:off x="3737058" y="4550920"/>
            <a:ext cx="98902" cy="553090"/>
            <a:chOff x="4898850" y="4820550"/>
            <a:chExt cx="98902" cy="553090"/>
          </a:xfrm>
        </p:grpSpPr>
        <p:sp>
          <p:nvSpPr>
            <p:cNvPr id="16" name="Google Shape;2785;p36">
              <a:extLst>
                <a:ext uri="{FF2B5EF4-FFF2-40B4-BE49-F238E27FC236}">
                  <a16:creationId xmlns:a16="http://schemas.microsoft.com/office/drawing/2014/main" id="{04B83F31-B270-94EF-4BE3-52BB10C5B076}"/>
                </a:ext>
              </a:extLst>
            </p:cNvPr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86;p36">
              <a:extLst>
                <a:ext uri="{FF2B5EF4-FFF2-40B4-BE49-F238E27FC236}">
                  <a16:creationId xmlns:a16="http://schemas.microsoft.com/office/drawing/2014/main" id="{3F07B0B9-A3A6-6A2B-1BC9-2DBEC26E01F2}"/>
                </a:ext>
              </a:extLst>
            </p:cNvPr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87;p36">
              <a:extLst>
                <a:ext uri="{FF2B5EF4-FFF2-40B4-BE49-F238E27FC236}">
                  <a16:creationId xmlns:a16="http://schemas.microsoft.com/office/drawing/2014/main" id="{4355A0F7-F028-3479-7729-F0252971CCEA}"/>
                </a:ext>
              </a:extLst>
            </p:cNvPr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88;p36">
              <a:extLst>
                <a:ext uri="{FF2B5EF4-FFF2-40B4-BE49-F238E27FC236}">
                  <a16:creationId xmlns:a16="http://schemas.microsoft.com/office/drawing/2014/main" id="{668B0112-2941-26D7-E2F9-3E71A4C9D5F5}"/>
                </a:ext>
              </a:extLst>
            </p:cNvPr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89;p36">
              <a:extLst>
                <a:ext uri="{FF2B5EF4-FFF2-40B4-BE49-F238E27FC236}">
                  <a16:creationId xmlns:a16="http://schemas.microsoft.com/office/drawing/2014/main" id="{42BC325C-F459-ACFA-A95E-D8899F90224B}"/>
                </a:ext>
              </a:extLst>
            </p:cNvPr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2661;p33">
            <a:extLst>
              <a:ext uri="{FF2B5EF4-FFF2-40B4-BE49-F238E27FC236}">
                <a16:creationId xmlns:a16="http://schemas.microsoft.com/office/drawing/2014/main" id="{814EC4BD-0B6B-491D-AE8E-FB09F07306BF}"/>
              </a:ext>
            </a:extLst>
          </p:cNvPr>
          <p:cNvGrpSpPr/>
          <p:nvPr/>
        </p:nvGrpSpPr>
        <p:grpSpPr>
          <a:xfrm rot="10800000">
            <a:off x="32474" y="359612"/>
            <a:ext cx="883258" cy="242091"/>
            <a:chOff x="2300350" y="2601250"/>
            <a:chExt cx="2275275" cy="623625"/>
          </a:xfrm>
          <a:solidFill>
            <a:srgbClr val="BDFFF9"/>
          </a:solidFill>
        </p:grpSpPr>
        <p:sp>
          <p:nvSpPr>
            <p:cNvPr id="45" name="Google Shape;2662;p33">
              <a:extLst>
                <a:ext uri="{FF2B5EF4-FFF2-40B4-BE49-F238E27FC236}">
                  <a16:creationId xmlns:a16="http://schemas.microsoft.com/office/drawing/2014/main" id="{D6E67CCB-0A61-207E-E508-1BAE966F3066}"/>
                </a:ext>
              </a:extLst>
            </p:cNvPr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63;p33">
              <a:extLst>
                <a:ext uri="{FF2B5EF4-FFF2-40B4-BE49-F238E27FC236}">
                  <a16:creationId xmlns:a16="http://schemas.microsoft.com/office/drawing/2014/main" id="{9C618C8E-F709-793F-0AD0-2307EA9495D3}"/>
                </a:ext>
              </a:extLst>
            </p:cNvPr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64;p33">
              <a:extLst>
                <a:ext uri="{FF2B5EF4-FFF2-40B4-BE49-F238E27FC236}">
                  <a16:creationId xmlns:a16="http://schemas.microsoft.com/office/drawing/2014/main" id="{8F66B29B-7178-F8B1-9F56-DE511D4DB1F3}"/>
                </a:ext>
              </a:extLst>
            </p:cNvPr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65;p33">
              <a:extLst>
                <a:ext uri="{FF2B5EF4-FFF2-40B4-BE49-F238E27FC236}">
                  <a16:creationId xmlns:a16="http://schemas.microsoft.com/office/drawing/2014/main" id="{E714035B-70EF-3722-565A-CEEC7BE9A279}"/>
                </a:ext>
              </a:extLst>
            </p:cNvPr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66;p33">
              <a:extLst>
                <a:ext uri="{FF2B5EF4-FFF2-40B4-BE49-F238E27FC236}">
                  <a16:creationId xmlns:a16="http://schemas.microsoft.com/office/drawing/2014/main" id="{F9CDDE8A-C8B0-D13D-7146-7851C710FF3F}"/>
                </a:ext>
              </a:extLst>
            </p:cNvPr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67;p33">
              <a:extLst>
                <a:ext uri="{FF2B5EF4-FFF2-40B4-BE49-F238E27FC236}">
                  <a16:creationId xmlns:a16="http://schemas.microsoft.com/office/drawing/2014/main" id="{0431DFEA-E020-4B2C-2E7B-DFCF0EB64DDB}"/>
                </a:ext>
              </a:extLst>
            </p:cNvPr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1BEB36-813C-24D7-2E44-94AD4FC10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335" y="1216028"/>
            <a:ext cx="5511325" cy="3388367"/>
          </a:xfrm>
          <a:prstGeom prst="roundRect">
            <a:avLst>
              <a:gd name="adj" fmla="val 491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52" name="Google Shape;2772;p36">
            <a:extLst>
              <a:ext uri="{FF2B5EF4-FFF2-40B4-BE49-F238E27FC236}">
                <a16:creationId xmlns:a16="http://schemas.microsoft.com/office/drawing/2014/main" id="{F51A597A-B5EF-D33F-DEE2-7E9F5F2B15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40365" y="426459"/>
            <a:ext cx="566326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bg1"/>
                </a:solidFill>
              </a:rPr>
              <a:t>MODELAGEM </a:t>
            </a:r>
            <a:r>
              <a:rPr lang="pt-BR">
                <a:solidFill>
                  <a:srgbClr val="00DAC0"/>
                </a:solidFill>
              </a:rPr>
              <a:t>DIMENSIONAL</a:t>
            </a:r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173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58">
          <a:extLst>
            <a:ext uri="{FF2B5EF4-FFF2-40B4-BE49-F238E27FC236}">
              <a16:creationId xmlns:a16="http://schemas.microsoft.com/office/drawing/2014/main" id="{B3F2FF48-2278-BC8E-FAF7-45D4EED6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1" name="Google Shape;2661;p33">
            <a:extLst>
              <a:ext uri="{FF2B5EF4-FFF2-40B4-BE49-F238E27FC236}">
                <a16:creationId xmlns:a16="http://schemas.microsoft.com/office/drawing/2014/main" id="{48E4EB8B-6A22-830F-B4B1-9027E990C954}"/>
              </a:ext>
            </a:extLst>
          </p:cNvPr>
          <p:cNvGrpSpPr/>
          <p:nvPr/>
        </p:nvGrpSpPr>
        <p:grpSpPr>
          <a:xfrm rot="10800000">
            <a:off x="536209" y="4473981"/>
            <a:ext cx="883258" cy="242091"/>
            <a:chOff x="2300350" y="2601250"/>
            <a:chExt cx="2275275" cy="623625"/>
          </a:xfrm>
          <a:solidFill>
            <a:srgbClr val="BDFFF9"/>
          </a:solidFill>
        </p:grpSpPr>
        <p:sp>
          <p:nvSpPr>
            <p:cNvPr id="2662" name="Google Shape;2662;p33">
              <a:extLst>
                <a:ext uri="{FF2B5EF4-FFF2-40B4-BE49-F238E27FC236}">
                  <a16:creationId xmlns:a16="http://schemas.microsoft.com/office/drawing/2014/main" id="{D0448BC0-1B38-14B2-489A-63C8B46C1E98}"/>
                </a:ext>
              </a:extLst>
            </p:cNvPr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3">
              <a:extLst>
                <a:ext uri="{FF2B5EF4-FFF2-40B4-BE49-F238E27FC236}">
                  <a16:creationId xmlns:a16="http://schemas.microsoft.com/office/drawing/2014/main" id="{B703A091-D2F0-6DB2-8152-0AE8028BBE4E}"/>
                </a:ext>
              </a:extLst>
            </p:cNvPr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3">
              <a:extLst>
                <a:ext uri="{FF2B5EF4-FFF2-40B4-BE49-F238E27FC236}">
                  <a16:creationId xmlns:a16="http://schemas.microsoft.com/office/drawing/2014/main" id="{EC4A5F82-9CF2-5B8E-5DE5-FA3B2158FD83}"/>
                </a:ext>
              </a:extLst>
            </p:cNvPr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3">
              <a:extLst>
                <a:ext uri="{FF2B5EF4-FFF2-40B4-BE49-F238E27FC236}">
                  <a16:creationId xmlns:a16="http://schemas.microsoft.com/office/drawing/2014/main" id="{453DA7D2-1BB0-89ED-6469-6A1A335782D9}"/>
                </a:ext>
              </a:extLst>
            </p:cNvPr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3">
              <a:extLst>
                <a:ext uri="{FF2B5EF4-FFF2-40B4-BE49-F238E27FC236}">
                  <a16:creationId xmlns:a16="http://schemas.microsoft.com/office/drawing/2014/main" id="{83EF52D1-43BF-7D65-9542-5BE3F5F85E98}"/>
                </a:ext>
              </a:extLst>
            </p:cNvPr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3">
              <a:extLst>
                <a:ext uri="{FF2B5EF4-FFF2-40B4-BE49-F238E27FC236}">
                  <a16:creationId xmlns:a16="http://schemas.microsoft.com/office/drawing/2014/main" id="{F768AF40-D77C-8059-DBE2-293C9E67B059}"/>
                </a:ext>
              </a:extLst>
            </p:cNvPr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33">
            <a:extLst>
              <a:ext uri="{FF2B5EF4-FFF2-40B4-BE49-F238E27FC236}">
                <a16:creationId xmlns:a16="http://schemas.microsoft.com/office/drawing/2014/main" id="{8A396F80-3BD5-06AE-C12D-E30845C31B93}"/>
              </a:ext>
            </a:extLst>
          </p:cNvPr>
          <p:cNvGrpSpPr/>
          <p:nvPr/>
        </p:nvGrpSpPr>
        <p:grpSpPr>
          <a:xfrm rot="-5400000" flipH="1">
            <a:off x="7720070" y="4660961"/>
            <a:ext cx="1823016" cy="296643"/>
            <a:chOff x="7857346" y="3902355"/>
            <a:chExt cx="1823016" cy="296643"/>
          </a:xfrm>
        </p:grpSpPr>
        <p:sp>
          <p:nvSpPr>
            <p:cNvPr id="2669" name="Google Shape;2669;p33">
              <a:extLst>
                <a:ext uri="{FF2B5EF4-FFF2-40B4-BE49-F238E27FC236}">
                  <a16:creationId xmlns:a16="http://schemas.microsoft.com/office/drawing/2014/main" id="{E1CDF184-9C1D-B3E2-E545-A4173603CD06}"/>
                </a:ext>
              </a:extLst>
            </p:cNvPr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>
              <a:extLst>
                <a:ext uri="{FF2B5EF4-FFF2-40B4-BE49-F238E27FC236}">
                  <a16:creationId xmlns:a16="http://schemas.microsoft.com/office/drawing/2014/main" id="{35C4DF5A-CF1C-C196-1DEB-F5BA5E61B476}"/>
                </a:ext>
              </a:extLst>
            </p:cNvPr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3">
              <a:extLst>
                <a:ext uri="{FF2B5EF4-FFF2-40B4-BE49-F238E27FC236}">
                  <a16:creationId xmlns:a16="http://schemas.microsoft.com/office/drawing/2014/main" id="{EF0CA45D-46D4-9ECA-3788-1C0FDFEC1172}"/>
                </a:ext>
              </a:extLst>
            </p:cNvPr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3">
              <a:extLst>
                <a:ext uri="{FF2B5EF4-FFF2-40B4-BE49-F238E27FC236}">
                  <a16:creationId xmlns:a16="http://schemas.microsoft.com/office/drawing/2014/main" id="{7401B34B-D4E9-9FAF-7B76-0F9C4963CAEC}"/>
                </a:ext>
              </a:extLst>
            </p:cNvPr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3">
              <a:extLst>
                <a:ext uri="{FF2B5EF4-FFF2-40B4-BE49-F238E27FC236}">
                  <a16:creationId xmlns:a16="http://schemas.microsoft.com/office/drawing/2014/main" id="{C9960BFE-0CE0-569D-2D67-BCA2EA2E7CE2}"/>
                </a:ext>
              </a:extLst>
            </p:cNvPr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3">
              <a:extLst>
                <a:ext uri="{FF2B5EF4-FFF2-40B4-BE49-F238E27FC236}">
                  <a16:creationId xmlns:a16="http://schemas.microsoft.com/office/drawing/2014/main" id="{97C8D817-0FCF-C238-CD14-B6E885E0D968}"/>
                </a:ext>
              </a:extLst>
            </p:cNvPr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33">
            <a:extLst>
              <a:ext uri="{FF2B5EF4-FFF2-40B4-BE49-F238E27FC236}">
                <a16:creationId xmlns:a16="http://schemas.microsoft.com/office/drawing/2014/main" id="{C2F1F356-486F-5190-9EA1-B1BB4A97FE9B}"/>
              </a:ext>
            </a:extLst>
          </p:cNvPr>
          <p:cNvGrpSpPr/>
          <p:nvPr/>
        </p:nvGrpSpPr>
        <p:grpSpPr>
          <a:xfrm rot="5400000">
            <a:off x="173906" y="2965548"/>
            <a:ext cx="98902" cy="553090"/>
            <a:chOff x="4898850" y="4820550"/>
            <a:chExt cx="98902" cy="553090"/>
          </a:xfrm>
        </p:grpSpPr>
        <p:sp>
          <p:nvSpPr>
            <p:cNvPr id="2676" name="Google Shape;2676;p33">
              <a:extLst>
                <a:ext uri="{FF2B5EF4-FFF2-40B4-BE49-F238E27FC236}">
                  <a16:creationId xmlns:a16="http://schemas.microsoft.com/office/drawing/2014/main" id="{5D93F292-6B50-2338-85AE-7C4552787AA8}"/>
                </a:ext>
              </a:extLst>
            </p:cNvPr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A8"/>
                </a:solidFill>
              </a:endParaRPr>
            </a:p>
          </p:txBody>
        </p:sp>
        <p:sp>
          <p:nvSpPr>
            <p:cNvPr id="2677" name="Google Shape;2677;p33">
              <a:extLst>
                <a:ext uri="{FF2B5EF4-FFF2-40B4-BE49-F238E27FC236}">
                  <a16:creationId xmlns:a16="http://schemas.microsoft.com/office/drawing/2014/main" id="{5F0E58C9-05FD-2F0E-7B82-6AB5BAD4A14B}"/>
                </a:ext>
              </a:extLst>
            </p:cNvPr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A8"/>
                </a:solidFill>
              </a:endParaRPr>
            </a:p>
          </p:txBody>
        </p:sp>
        <p:sp>
          <p:nvSpPr>
            <p:cNvPr id="2678" name="Google Shape;2678;p33">
              <a:extLst>
                <a:ext uri="{FF2B5EF4-FFF2-40B4-BE49-F238E27FC236}">
                  <a16:creationId xmlns:a16="http://schemas.microsoft.com/office/drawing/2014/main" id="{7EC7350E-4069-BA80-F732-F3C4A3215546}"/>
                </a:ext>
              </a:extLst>
            </p:cNvPr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A8"/>
                </a:solidFill>
              </a:endParaRPr>
            </a:p>
          </p:txBody>
        </p:sp>
        <p:sp>
          <p:nvSpPr>
            <p:cNvPr id="2679" name="Google Shape;2679;p33">
              <a:extLst>
                <a:ext uri="{FF2B5EF4-FFF2-40B4-BE49-F238E27FC236}">
                  <a16:creationId xmlns:a16="http://schemas.microsoft.com/office/drawing/2014/main" id="{51120F19-AC43-3C26-5936-A61E2C871EB0}"/>
                </a:ext>
              </a:extLst>
            </p:cNvPr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A8"/>
                </a:solidFill>
              </a:endParaRPr>
            </a:p>
          </p:txBody>
        </p:sp>
        <p:sp>
          <p:nvSpPr>
            <p:cNvPr id="2680" name="Google Shape;2680;p33">
              <a:extLst>
                <a:ext uri="{FF2B5EF4-FFF2-40B4-BE49-F238E27FC236}">
                  <a16:creationId xmlns:a16="http://schemas.microsoft.com/office/drawing/2014/main" id="{CFEC43C5-6F4E-02A3-35E9-5D1054AFD3D4}"/>
                </a:ext>
              </a:extLst>
            </p:cNvPr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A8"/>
                </a:solidFill>
              </a:endParaRPr>
            </a:p>
          </p:txBody>
        </p:sp>
      </p:grpSp>
      <p:grpSp>
        <p:nvGrpSpPr>
          <p:cNvPr id="2704" name="Google Shape;2704;p33">
            <a:extLst>
              <a:ext uri="{FF2B5EF4-FFF2-40B4-BE49-F238E27FC236}">
                <a16:creationId xmlns:a16="http://schemas.microsoft.com/office/drawing/2014/main" id="{7F199E6B-F96E-E034-F6F4-5570F56C3DE8}"/>
              </a:ext>
            </a:extLst>
          </p:cNvPr>
          <p:cNvGrpSpPr/>
          <p:nvPr/>
        </p:nvGrpSpPr>
        <p:grpSpPr>
          <a:xfrm>
            <a:off x="-128839" y="300446"/>
            <a:ext cx="1313110" cy="53451"/>
            <a:chOff x="2915381" y="4104819"/>
            <a:chExt cx="1252896" cy="51000"/>
          </a:xfrm>
          <a:solidFill>
            <a:srgbClr val="00BBA8"/>
          </a:solidFill>
        </p:grpSpPr>
        <p:sp>
          <p:nvSpPr>
            <p:cNvPr id="2705" name="Google Shape;2705;p33">
              <a:extLst>
                <a:ext uri="{FF2B5EF4-FFF2-40B4-BE49-F238E27FC236}">
                  <a16:creationId xmlns:a16="http://schemas.microsoft.com/office/drawing/2014/main" id="{6B726D34-68C9-C8A5-AC81-419C85C2A8E4}"/>
                </a:ext>
              </a:extLst>
            </p:cNvPr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>
              <a:extLst>
                <a:ext uri="{FF2B5EF4-FFF2-40B4-BE49-F238E27FC236}">
                  <a16:creationId xmlns:a16="http://schemas.microsoft.com/office/drawing/2014/main" id="{41B47149-2C7B-5A18-6FFD-DEF6011CD156}"/>
                </a:ext>
              </a:extLst>
            </p:cNvPr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>
              <a:extLst>
                <a:ext uri="{FF2B5EF4-FFF2-40B4-BE49-F238E27FC236}">
                  <a16:creationId xmlns:a16="http://schemas.microsoft.com/office/drawing/2014/main" id="{8CADD5ED-47BB-D3D9-D82F-D444B40A6E63}"/>
                </a:ext>
              </a:extLst>
            </p:cNvPr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>
              <a:extLst>
                <a:ext uri="{FF2B5EF4-FFF2-40B4-BE49-F238E27FC236}">
                  <a16:creationId xmlns:a16="http://schemas.microsoft.com/office/drawing/2014/main" id="{44DCCE0A-18AE-715B-8C2C-56421758265E}"/>
                </a:ext>
              </a:extLst>
            </p:cNvPr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>
              <a:extLst>
                <a:ext uri="{FF2B5EF4-FFF2-40B4-BE49-F238E27FC236}">
                  <a16:creationId xmlns:a16="http://schemas.microsoft.com/office/drawing/2014/main" id="{6110A687-C136-8EC9-9708-9B61B7724637}"/>
                </a:ext>
              </a:extLst>
            </p:cNvPr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>
              <a:extLst>
                <a:ext uri="{FF2B5EF4-FFF2-40B4-BE49-F238E27FC236}">
                  <a16:creationId xmlns:a16="http://schemas.microsoft.com/office/drawing/2014/main" id="{33BBC360-900A-D893-0050-F305ECD55535}"/>
                </a:ext>
              </a:extLst>
            </p:cNvPr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>
              <a:extLst>
                <a:ext uri="{FF2B5EF4-FFF2-40B4-BE49-F238E27FC236}">
                  <a16:creationId xmlns:a16="http://schemas.microsoft.com/office/drawing/2014/main" id="{8F1EB33A-8C63-DADA-228A-E6AF57FA74B9}"/>
                </a:ext>
              </a:extLst>
            </p:cNvPr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>
              <a:extLst>
                <a:ext uri="{FF2B5EF4-FFF2-40B4-BE49-F238E27FC236}">
                  <a16:creationId xmlns:a16="http://schemas.microsoft.com/office/drawing/2014/main" id="{1F7E1F7B-D579-96D7-B928-CF9EA664B7C3}"/>
                </a:ext>
              </a:extLst>
            </p:cNvPr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>
              <a:extLst>
                <a:ext uri="{FF2B5EF4-FFF2-40B4-BE49-F238E27FC236}">
                  <a16:creationId xmlns:a16="http://schemas.microsoft.com/office/drawing/2014/main" id="{9CE7ACAC-8D43-7957-32EB-7C789876052E}"/>
                </a:ext>
              </a:extLst>
            </p:cNvPr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>
              <a:extLst>
                <a:ext uri="{FF2B5EF4-FFF2-40B4-BE49-F238E27FC236}">
                  <a16:creationId xmlns:a16="http://schemas.microsoft.com/office/drawing/2014/main" id="{32A17BF0-ABF4-A82E-F340-6CFE0F525E19}"/>
                </a:ext>
              </a:extLst>
            </p:cNvPr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>
              <a:extLst>
                <a:ext uri="{FF2B5EF4-FFF2-40B4-BE49-F238E27FC236}">
                  <a16:creationId xmlns:a16="http://schemas.microsoft.com/office/drawing/2014/main" id="{0F539018-8EA0-0BD3-3DD6-B1B9585F03D2}"/>
                </a:ext>
              </a:extLst>
            </p:cNvPr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>
              <a:extLst>
                <a:ext uri="{FF2B5EF4-FFF2-40B4-BE49-F238E27FC236}">
                  <a16:creationId xmlns:a16="http://schemas.microsoft.com/office/drawing/2014/main" id="{633C4AB0-73EC-89A3-27FF-867721CC8448}"/>
                </a:ext>
              </a:extLst>
            </p:cNvPr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>
              <a:extLst>
                <a:ext uri="{FF2B5EF4-FFF2-40B4-BE49-F238E27FC236}">
                  <a16:creationId xmlns:a16="http://schemas.microsoft.com/office/drawing/2014/main" id="{0393D8E5-0488-1C0F-669F-458E3B0DCDC5}"/>
                </a:ext>
              </a:extLst>
            </p:cNvPr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>
              <a:extLst>
                <a:ext uri="{FF2B5EF4-FFF2-40B4-BE49-F238E27FC236}">
                  <a16:creationId xmlns:a16="http://schemas.microsoft.com/office/drawing/2014/main" id="{5282AB3B-002B-132D-900F-FE02A71AE82E}"/>
                </a:ext>
              </a:extLst>
            </p:cNvPr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914;p38">
            <a:extLst>
              <a:ext uri="{FF2B5EF4-FFF2-40B4-BE49-F238E27FC236}">
                <a16:creationId xmlns:a16="http://schemas.microsoft.com/office/drawing/2014/main" id="{25D8D844-A750-26F3-4BEF-4ADA55BA652F}"/>
              </a:ext>
            </a:extLst>
          </p:cNvPr>
          <p:cNvGrpSpPr/>
          <p:nvPr/>
        </p:nvGrpSpPr>
        <p:grpSpPr>
          <a:xfrm>
            <a:off x="7102304" y="125281"/>
            <a:ext cx="1608015" cy="194782"/>
            <a:chOff x="8183182" y="663852"/>
            <a:chExt cx="1475028" cy="178673"/>
          </a:xfrm>
          <a:solidFill>
            <a:srgbClr val="00BBA8"/>
          </a:solidFill>
        </p:grpSpPr>
        <p:grpSp>
          <p:nvGrpSpPr>
            <p:cNvPr id="28" name="Google Shape;2915;p38">
              <a:extLst>
                <a:ext uri="{FF2B5EF4-FFF2-40B4-BE49-F238E27FC236}">
                  <a16:creationId xmlns:a16="http://schemas.microsoft.com/office/drawing/2014/main" id="{9D47E7B8-9301-4AE5-EAA3-5BBB98E4D2AD}"/>
                </a:ext>
              </a:extLst>
            </p:cNvPr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  <a:grpFill/>
          </p:grpSpPr>
          <p:sp>
            <p:nvSpPr>
              <p:cNvPr id="40" name="Google Shape;2916;p38">
                <a:extLst>
                  <a:ext uri="{FF2B5EF4-FFF2-40B4-BE49-F238E27FC236}">
                    <a16:creationId xmlns:a16="http://schemas.microsoft.com/office/drawing/2014/main" id="{0291FFB1-673C-854C-DCD1-985ECBC51D7B}"/>
                  </a:ext>
                </a:extLst>
              </p:cNvPr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917;p38">
                <a:extLst>
                  <a:ext uri="{FF2B5EF4-FFF2-40B4-BE49-F238E27FC236}">
                    <a16:creationId xmlns:a16="http://schemas.microsoft.com/office/drawing/2014/main" id="{6F7CED09-BB14-317B-2DE9-8AFBA8A8873F}"/>
                  </a:ext>
                </a:extLst>
              </p:cNvPr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918;p38">
                <a:extLst>
                  <a:ext uri="{FF2B5EF4-FFF2-40B4-BE49-F238E27FC236}">
                    <a16:creationId xmlns:a16="http://schemas.microsoft.com/office/drawing/2014/main" id="{AE837F2B-316A-C214-2931-5C8E662F1A55}"/>
                  </a:ext>
                </a:extLst>
              </p:cNvPr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919;p38">
                <a:extLst>
                  <a:ext uri="{FF2B5EF4-FFF2-40B4-BE49-F238E27FC236}">
                    <a16:creationId xmlns:a16="http://schemas.microsoft.com/office/drawing/2014/main" id="{159B35A8-99AB-A0D9-A410-AF00D9B635C1}"/>
                  </a:ext>
                </a:extLst>
              </p:cNvPr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920;p38">
                <a:extLst>
                  <a:ext uri="{FF2B5EF4-FFF2-40B4-BE49-F238E27FC236}">
                    <a16:creationId xmlns:a16="http://schemas.microsoft.com/office/drawing/2014/main" id="{E187FDF2-3456-DB73-478A-08E26EA6E589}"/>
                  </a:ext>
                </a:extLst>
              </p:cNvPr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921;p38">
                <a:extLst>
                  <a:ext uri="{FF2B5EF4-FFF2-40B4-BE49-F238E27FC236}">
                    <a16:creationId xmlns:a16="http://schemas.microsoft.com/office/drawing/2014/main" id="{9B3913C9-C803-BCA9-90B5-A0D29E457D1A}"/>
                  </a:ext>
                </a:extLst>
              </p:cNvPr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922;p38">
                <a:extLst>
                  <a:ext uri="{FF2B5EF4-FFF2-40B4-BE49-F238E27FC236}">
                    <a16:creationId xmlns:a16="http://schemas.microsoft.com/office/drawing/2014/main" id="{FCD7DE52-E354-B7F8-D4D0-38369EB6621D}"/>
                  </a:ext>
                </a:extLst>
              </p:cNvPr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923;p38">
                <a:extLst>
                  <a:ext uri="{FF2B5EF4-FFF2-40B4-BE49-F238E27FC236}">
                    <a16:creationId xmlns:a16="http://schemas.microsoft.com/office/drawing/2014/main" id="{2CE7362C-DCB9-6B09-21C3-BC379CAAAD2B}"/>
                  </a:ext>
                </a:extLst>
              </p:cNvPr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924;p38">
                <a:extLst>
                  <a:ext uri="{FF2B5EF4-FFF2-40B4-BE49-F238E27FC236}">
                    <a16:creationId xmlns:a16="http://schemas.microsoft.com/office/drawing/2014/main" id="{360B46DC-5637-BA74-410E-91DF75F89FF4}"/>
                  </a:ext>
                </a:extLst>
              </p:cNvPr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925;p38">
                <a:extLst>
                  <a:ext uri="{FF2B5EF4-FFF2-40B4-BE49-F238E27FC236}">
                    <a16:creationId xmlns:a16="http://schemas.microsoft.com/office/drawing/2014/main" id="{3F9A6374-1A49-D44D-41EC-A6B9EE60D7C0}"/>
                  </a:ext>
                </a:extLst>
              </p:cNvPr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926;p38">
              <a:extLst>
                <a:ext uri="{FF2B5EF4-FFF2-40B4-BE49-F238E27FC236}">
                  <a16:creationId xmlns:a16="http://schemas.microsoft.com/office/drawing/2014/main" id="{E6E5CB78-BB1B-48F0-E890-37E454267AB0}"/>
                </a:ext>
              </a:extLst>
            </p:cNvPr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  <a:grpFill/>
          </p:grpSpPr>
          <p:sp>
            <p:nvSpPr>
              <p:cNvPr id="30" name="Google Shape;2927;p38">
                <a:extLst>
                  <a:ext uri="{FF2B5EF4-FFF2-40B4-BE49-F238E27FC236}">
                    <a16:creationId xmlns:a16="http://schemas.microsoft.com/office/drawing/2014/main" id="{DF1C5344-C7FE-500F-874F-E468EA17D5D6}"/>
                  </a:ext>
                </a:extLst>
              </p:cNvPr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928;p38">
                <a:extLst>
                  <a:ext uri="{FF2B5EF4-FFF2-40B4-BE49-F238E27FC236}">
                    <a16:creationId xmlns:a16="http://schemas.microsoft.com/office/drawing/2014/main" id="{B07A62FF-9601-EEDC-0BFF-B5D17BC5AEBE}"/>
                  </a:ext>
                </a:extLst>
              </p:cNvPr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929;p38">
                <a:extLst>
                  <a:ext uri="{FF2B5EF4-FFF2-40B4-BE49-F238E27FC236}">
                    <a16:creationId xmlns:a16="http://schemas.microsoft.com/office/drawing/2014/main" id="{05531967-21AD-A4EA-D6F4-60CE38457787}"/>
                  </a:ext>
                </a:extLst>
              </p:cNvPr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930;p38">
                <a:extLst>
                  <a:ext uri="{FF2B5EF4-FFF2-40B4-BE49-F238E27FC236}">
                    <a16:creationId xmlns:a16="http://schemas.microsoft.com/office/drawing/2014/main" id="{953B8856-323A-0F8D-CEE3-E5C5D414F6A5}"/>
                  </a:ext>
                </a:extLst>
              </p:cNvPr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931;p38">
                <a:extLst>
                  <a:ext uri="{FF2B5EF4-FFF2-40B4-BE49-F238E27FC236}">
                    <a16:creationId xmlns:a16="http://schemas.microsoft.com/office/drawing/2014/main" id="{07F1F680-6D69-02D1-A5B2-1FC9FCCBF828}"/>
                  </a:ext>
                </a:extLst>
              </p:cNvPr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932;p38">
                <a:extLst>
                  <a:ext uri="{FF2B5EF4-FFF2-40B4-BE49-F238E27FC236}">
                    <a16:creationId xmlns:a16="http://schemas.microsoft.com/office/drawing/2014/main" id="{ED0CF40A-B3D7-CDD3-716F-21E0710F77AB}"/>
                  </a:ext>
                </a:extLst>
              </p:cNvPr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933;p38">
                <a:extLst>
                  <a:ext uri="{FF2B5EF4-FFF2-40B4-BE49-F238E27FC236}">
                    <a16:creationId xmlns:a16="http://schemas.microsoft.com/office/drawing/2014/main" id="{4594E4BF-6CA6-69B6-ED17-E67EE0A4A53E}"/>
                  </a:ext>
                </a:extLst>
              </p:cNvPr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934;p38">
                <a:extLst>
                  <a:ext uri="{FF2B5EF4-FFF2-40B4-BE49-F238E27FC236}">
                    <a16:creationId xmlns:a16="http://schemas.microsoft.com/office/drawing/2014/main" id="{43535968-AA93-ACC5-AD54-A4BF4F94C5B5}"/>
                  </a:ext>
                </a:extLst>
              </p:cNvPr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935;p38">
                <a:extLst>
                  <a:ext uri="{FF2B5EF4-FFF2-40B4-BE49-F238E27FC236}">
                    <a16:creationId xmlns:a16="http://schemas.microsoft.com/office/drawing/2014/main" id="{FA9C175A-2455-6C46-F9C5-7E182E1D17D1}"/>
                  </a:ext>
                </a:extLst>
              </p:cNvPr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936;p38">
                <a:extLst>
                  <a:ext uri="{FF2B5EF4-FFF2-40B4-BE49-F238E27FC236}">
                    <a16:creationId xmlns:a16="http://schemas.microsoft.com/office/drawing/2014/main" id="{4CBCE4B9-69BC-FC99-4CD1-6EE45A234765}"/>
                  </a:ext>
                </a:extLst>
              </p:cNvPr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" name="Google Shape;2937;p38">
            <a:extLst>
              <a:ext uri="{FF2B5EF4-FFF2-40B4-BE49-F238E27FC236}">
                <a16:creationId xmlns:a16="http://schemas.microsoft.com/office/drawing/2014/main" id="{7912A935-A668-B86F-E490-E16CBCEE433C}"/>
              </a:ext>
            </a:extLst>
          </p:cNvPr>
          <p:cNvGrpSpPr/>
          <p:nvPr/>
        </p:nvGrpSpPr>
        <p:grpSpPr>
          <a:xfrm rot="5400000">
            <a:off x="6571910" y="4324683"/>
            <a:ext cx="98902" cy="553090"/>
            <a:chOff x="4898850" y="4820550"/>
            <a:chExt cx="98902" cy="553090"/>
          </a:xfrm>
        </p:grpSpPr>
        <p:sp>
          <p:nvSpPr>
            <p:cNvPr id="51" name="Google Shape;2938;p38">
              <a:extLst>
                <a:ext uri="{FF2B5EF4-FFF2-40B4-BE49-F238E27FC236}">
                  <a16:creationId xmlns:a16="http://schemas.microsoft.com/office/drawing/2014/main" id="{B4ABDC6E-795C-AD94-0B44-494E19F2298B}"/>
                </a:ext>
              </a:extLst>
            </p:cNvPr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939;p38">
              <a:extLst>
                <a:ext uri="{FF2B5EF4-FFF2-40B4-BE49-F238E27FC236}">
                  <a16:creationId xmlns:a16="http://schemas.microsoft.com/office/drawing/2014/main" id="{CCC9E5E4-3ABA-2D28-8198-B22F9B266DD3}"/>
                </a:ext>
              </a:extLst>
            </p:cNvPr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40;p38">
              <a:extLst>
                <a:ext uri="{FF2B5EF4-FFF2-40B4-BE49-F238E27FC236}">
                  <a16:creationId xmlns:a16="http://schemas.microsoft.com/office/drawing/2014/main" id="{E2E5B78B-180A-541F-D450-14D19FE8B929}"/>
                </a:ext>
              </a:extLst>
            </p:cNvPr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41;p38">
              <a:extLst>
                <a:ext uri="{FF2B5EF4-FFF2-40B4-BE49-F238E27FC236}">
                  <a16:creationId xmlns:a16="http://schemas.microsoft.com/office/drawing/2014/main" id="{73324AF9-07B6-6777-4871-5ABDC886A190}"/>
                </a:ext>
              </a:extLst>
            </p:cNvPr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42;p38">
              <a:extLst>
                <a:ext uri="{FF2B5EF4-FFF2-40B4-BE49-F238E27FC236}">
                  <a16:creationId xmlns:a16="http://schemas.microsoft.com/office/drawing/2014/main" id="{92CD747A-4BFE-BED3-8011-2918E52FD12F}"/>
                </a:ext>
              </a:extLst>
            </p:cNvPr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2" name="Google Shape;2661;p33">
            <a:extLst>
              <a:ext uri="{FF2B5EF4-FFF2-40B4-BE49-F238E27FC236}">
                <a16:creationId xmlns:a16="http://schemas.microsoft.com/office/drawing/2014/main" id="{3E95AC2C-98C4-492C-50F4-CC7ABB26BFEC}"/>
              </a:ext>
            </a:extLst>
          </p:cNvPr>
          <p:cNvGrpSpPr/>
          <p:nvPr/>
        </p:nvGrpSpPr>
        <p:grpSpPr>
          <a:xfrm rot="10800000">
            <a:off x="8480219" y="1479293"/>
            <a:ext cx="883258" cy="242091"/>
            <a:chOff x="2300350" y="2601250"/>
            <a:chExt cx="2275275" cy="623625"/>
          </a:xfrm>
          <a:solidFill>
            <a:srgbClr val="BDFFF9"/>
          </a:solidFill>
        </p:grpSpPr>
        <p:sp>
          <p:nvSpPr>
            <p:cNvPr id="2643" name="Google Shape;2662;p33">
              <a:extLst>
                <a:ext uri="{FF2B5EF4-FFF2-40B4-BE49-F238E27FC236}">
                  <a16:creationId xmlns:a16="http://schemas.microsoft.com/office/drawing/2014/main" id="{859165D7-FBC3-1A12-DB23-F391FEBDCB3E}"/>
                </a:ext>
              </a:extLst>
            </p:cNvPr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63;p33">
              <a:extLst>
                <a:ext uri="{FF2B5EF4-FFF2-40B4-BE49-F238E27FC236}">
                  <a16:creationId xmlns:a16="http://schemas.microsoft.com/office/drawing/2014/main" id="{0F7A3360-101D-22FF-F62E-D3FF2DA311E4}"/>
                </a:ext>
              </a:extLst>
            </p:cNvPr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64;p33">
              <a:extLst>
                <a:ext uri="{FF2B5EF4-FFF2-40B4-BE49-F238E27FC236}">
                  <a16:creationId xmlns:a16="http://schemas.microsoft.com/office/drawing/2014/main" id="{F85B920A-749C-930C-CCBF-172D0E2D4851}"/>
                </a:ext>
              </a:extLst>
            </p:cNvPr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65;p33">
              <a:extLst>
                <a:ext uri="{FF2B5EF4-FFF2-40B4-BE49-F238E27FC236}">
                  <a16:creationId xmlns:a16="http://schemas.microsoft.com/office/drawing/2014/main" id="{9A03F1EE-ECC8-0BEB-90D5-C95BF3698DF4}"/>
                </a:ext>
              </a:extLst>
            </p:cNvPr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66;p33">
              <a:extLst>
                <a:ext uri="{FF2B5EF4-FFF2-40B4-BE49-F238E27FC236}">
                  <a16:creationId xmlns:a16="http://schemas.microsoft.com/office/drawing/2014/main" id="{04988DD5-279D-89BF-4554-5B49A2B54442}"/>
                </a:ext>
              </a:extLst>
            </p:cNvPr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67;p33">
              <a:extLst>
                <a:ext uri="{FF2B5EF4-FFF2-40B4-BE49-F238E27FC236}">
                  <a16:creationId xmlns:a16="http://schemas.microsoft.com/office/drawing/2014/main" id="{78D7E1E6-0606-F7B7-EE71-1570B4A799ED}"/>
                </a:ext>
              </a:extLst>
            </p:cNvPr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2772;p36">
            <a:extLst>
              <a:ext uri="{FF2B5EF4-FFF2-40B4-BE49-F238E27FC236}">
                <a16:creationId xmlns:a16="http://schemas.microsoft.com/office/drawing/2014/main" id="{AAF09656-4743-6F65-DC40-1A0CC7A2B8C0}"/>
              </a:ext>
            </a:extLst>
          </p:cNvPr>
          <p:cNvSpPr txBox="1">
            <a:spLocks/>
          </p:cNvSpPr>
          <p:nvPr/>
        </p:nvSpPr>
        <p:spPr>
          <a:xfrm>
            <a:off x="1971502" y="436312"/>
            <a:ext cx="5663266" cy="5727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"/>
              <a:buNone/>
              <a:defRPr sz="65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"/>
              <a:buNone/>
              <a:defRPr sz="5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"/>
              <a:buNone/>
              <a:defRPr sz="5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"/>
              <a:buNone/>
              <a:defRPr sz="5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"/>
              <a:buNone/>
              <a:defRPr sz="5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"/>
              <a:buNone/>
              <a:defRPr sz="5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"/>
              <a:buNone/>
              <a:defRPr sz="5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"/>
              <a:buNone/>
              <a:defRPr sz="5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"/>
              <a:buNone/>
              <a:defRPr sz="5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pt-BR" sz="3200">
                <a:solidFill>
                  <a:schemeClr val="bg1"/>
                </a:solidFill>
              </a:rPr>
              <a:t>TIPOS DE </a:t>
            </a:r>
            <a:r>
              <a:rPr lang="pt-BR" sz="3200">
                <a:solidFill>
                  <a:srgbClr val="00DAC0"/>
                </a:solidFill>
              </a:rPr>
              <a:t>CHAVES</a:t>
            </a:r>
            <a:endParaRPr lang="pt-BR" sz="3200">
              <a:solidFill>
                <a:schemeClr val="bg1"/>
              </a:solidFill>
            </a:endParaRPr>
          </a:p>
        </p:txBody>
      </p:sp>
      <p:graphicFrame>
        <p:nvGraphicFramePr>
          <p:cNvPr id="57" name="Tabela 56">
            <a:extLst>
              <a:ext uri="{FF2B5EF4-FFF2-40B4-BE49-F238E27FC236}">
                <a16:creationId xmlns:a16="http://schemas.microsoft.com/office/drawing/2014/main" id="{6F43A5F6-512D-B105-5325-94F7BA61C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293345"/>
              </p:ext>
            </p:extLst>
          </p:nvPr>
        </p:nvGraphicFramePr>
        <p:xfrm>
          <a:off x="1028192" y="1367532"/>
          <a:ext cx="7070112" cy="2576219"/>
        </p:xfrm>
        <a:graphic>
          <a:graphicData uri="http://schemas.openxmlformats.org/drawingml/2006/table">
            <a:tbl>
              <a:tblPr firstRow="1" bandRow="1">
                <a:tableStyleId>{24107C0B-0BE7-42B3-B094-8BE120DB0BE1}</a:tableStyleId>
              </a:tblPr>
              <a:tblGrid>
                <a:gridCol w="2356704">
                  <a:extLst>
                    <a:ext uri="{9D8B030D-6E8A-4147-A177-3AD203B41FA5}">
                      <a16:colId xmlns:a16="http://schemas.microsoft.com/office/drawing/2014/main" val="2074016211"/>
                    </a:ext>
                  </a:extLst>
                </a:gridCol>
                <a:gridCol w="2356704">
                  <a:extLst>
                    <a:ext uri="{9D8B030D-6E8A-4147-A177-3AD203B41FA5}">
                      <a16:colId xmlns:a16="http://schemas.microsoft.com/office/drawing/2014/main" val="1709606433"/>
                    </a:ext>
                  </a:extLst>
                </a:gridCol>
                <a:gridCol w="2356704">
                  <a:extLst>
                    <a:ext uri="{9D8B030D-6E8A-4147-A177-3AD203B41FA5}">
                      <a16:colId xmlns:a16="http://schemas.microsoft.com/office/drawing/2014/main" val="1576550849"/>
                    </a:ext>
                  </a:extLst>
                </a:gridCol>
              </a:tblGrid>
              <a:tr h="338976">
                <a:tc>
                  <a:txBody>
                    <a:bodyPr/>
                    <a:lstStyle/>
                    <a:p>
                      <a:pPr algn="ctr"/>
                      <a:r>
                        <a:rPr lang="pt-BR" b="1">
                          <a:solidFill>
                            <a:schemeClr val="bg1"/>
                          </a:solidFill>
                          <a:latin typeface="PT Sans" panose="020B0503020203020204" pitchFamily="34" charset="0"/>
                        </a:rPr>
                        <a:t>PK (PRIMARY KEY)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>
                          <a:solidFill>
                            <a:schemeClr val="bg1"/>
                          </a:solidFill>
                          <a:latin typeface="PT Sans" panose="020B0503020203020204" pitchFamily="34" charset="0"/>
                        </a:rPr>
                        <a:t>FK (FOREIGN KEY)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>
                          <a:solidFill>
                            <a:schemeClr val="bg1"/>
                          </a:solidFill>
                          <a:latin typeface="PT Sans" panose="020B0503020203020204" pitchFamily="34" charset="0"/>
                        </a:rPr>
                        <a:t>SK (SURROGATE KEY)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1332561"/>
                  </a:ext>
                </a:extLst>
              </a:tr>
              <a:tr h="2237243"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solidFill>
                            <a:schemeClr val="bg1"/>
                          </a:solidFill>
                          <a:latin typeface="PT Sans" panose="020B0503020203020204" pitchFamily="34" charset="0"/>
                        </a:rPr>
                        <a:t>É a chave primária, um identificador único em uma tabela, garantindo que cada registro seja distinto. Exemplo: ID do cliente em uma tabela de clientes.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solidFill>
                            <a:schemeClr val="bg1"/>
                          </a:solidFill>
                          <a:latin typeface="PT Sans" panose="020B0503020203020204" pitchFamily="34" charset="0"/>
                        </a:rPr>
                        <a:t>É a chave estrangeira, um campo que conecta uma tabela à outra, referenciando a chave primária de outra tabela. Exemplo: ID do cliente na tabela de vendas, conectando cada venda a um cliente específico.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solidFill>
                            <a:schemeClr val="bg1"/>
                          </a:solidFill>
                          <a:latin typeface="PT Sans" panose="020B0503020203020204" pitchFamily="34" charset="0"/>
                        </a:rPr>
                        <a:t>É uma chave substituta, um identificador único artificial criado para evitar o uso de dados naturais (como CPF ou nome) como chaves primárias. </a:t>
                      </a:r>
                    </a:p>
                    <a:p>
                      <a:pPr algn="l"/>
                      <a:r>
                        <a:rPr lang="pt-BR">
                          <a:solidFill>
                            <a:schemeClr val="bg1"/>
                          </a:solidFill>
                          <a:latin typeface="PT Sans" panose="020B0503020203020204" pitchFamily="34" charset="0"/>
                        </a:rPr>
                        <a:t>Ela facilita a integração e o rastreamento dos dados.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724985"/>
                  </a:ext>
                </a:extLst>
              </a:tr>
            </a:tbl>
          </a:graphicData>
        </a:graphic>
      </p:graphicFrame>
      <p:pic>
        <p:nvPicPr>
          <p:cNvPr id="60" name="Gráfico 59" descr="Chave estrutura de tópicos">
            <a:extLst>
              <a:ext uri="{FF2B5EF4-FFF2-40B4-BE49-F238E27FC236}">
                <a16:creationId xmlns:a16="http://schemas.microsoft.com/office/drawing/2014/main" id="{7924555B-0E60-139C-50D3-C34E628B4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2158" y="221823"/>
            <a:ext cx="914400" cy="914400"/>
          </a:xfrm>
          <a:prstGeom prst="rect">
            <a:avLst/>
          </a:prstGeom>
          <a:effectLst>
            <a:glow rad="88900">
              <a:schemeClr val="accent2">
                <a:alpha val="1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0550884"/>
      </p:ext>
    </p:extLst>
  </p:cSld>
  <p:clrMapOvr>
    <a:masterClrMapping/>
  </p:clrMapOvr>
</p:sld>
</file>

<file path=ppt/theme/theme1.xml><?xml version="1.0" encoding="utf-8"?>
<a:theme xmlns:a="http://schemas.openxmlformats.org/drawingml/2006/main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10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Data Center Business Plan by Slidesgo</vt:lpstr>
      <vt:lpstr>Seja muito Bem-Vindo(a)!</vt:lpstr>
      <vt:lpstr>AGENDA DA OFICINA</vt:lpstr>
      <vt:lpstr>MODELAGEM DIMENSIONAL</vt:lpstr>
      <vt:lpstr>MODELAGEM DIMENSIONAL</vt:lpstr>
      <vt:lpstr>FATO VS DIMENSÃO</vt:lpstr>
      <vt:lpstr>STAR SCHEMA</vt:lpstr>
      <vt:lpstr>SNOWFLAKE SCHEMA</vt:lpstr>
      <vt:lpstr>MODELAGEM DIMENSIONAL</vt:lpstr>
      <vt:lpstr>PowerPoint Presentation</vt:lpstr>
      <vt:lpstr>Agradecemos  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CENTER BUSINESS PLAN</dc:title>
  <dc:creator>Karine dos Santos Batista</dc:creator>
  <cp:revision>1</cp:revision>
  <dcterms:modified xsi:type="dcterms:W3CDTF">2024-10-29T18:55:58Z</dcterms:modified>
</cp:coreProperties>
</file>